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2" r:id="rId2"/>
  </p:sldMasterIdLst>
  <p:notesMasterIdLst>
    <p:notesMasterId r:id="rId42"/>
  </p:notesMasterIdLst>
  <p:sldIdLst>
    <p:sldId id="256" r:id="rId3"/>
    <p:sldId id="365" r:id="rId4"/>
    <p:sldId id="421" r:id="rId5"/>
    <p:sldId id="441" r:id="rId6"/>
    <p:sldId id="442" r:id="rId7"/>
    <p:sldId id="368" r:id="rId8"/>
    <p:sldId id="383" r:id="rId9"/>
    <p:sldId id="381" r:id="rId10"/>
    <p:sldId id="378" r:id="rId11"/>
    <p:sldId id="396" r:id="rId12"/>
    <p:sldId id="476" r:id="rId13"/>
    <p:sldId id="477" r:id="rId14"/>
    <p:sldId id="864" r:id="rId15"/>
    <p:sldId id="875" r:id="rId16"/>
    <p:sldId id="386" r:id="rId17"/>
    <p:sldId id="389" r:id="rId18"/>
    <p:sldId id="859" r:id="rId19"/>
    <p:sldId id="882" r:id="rId20"/>
    <p:sldId id="885" r:id="rId21"/>
    <p:sldId id="884" r:id="rId22"/>
    <p:sldId id="883" r:id="rId23"/>
    <p:sldId id="892" r:id="rId24"/>
    <p:sldId id="893" r:id="rId25"/>
    <p:sldId id="894" r:id="rId26"/>
    <p:sldId id="895" r:id="rId27"/>
    <p:sldId id="871" r:id="rId28"/>
    <p:sldId id="865" r:id="rId29"/>
    <p:sldId id="878" r:id="rId30"/>
    <p:sldId id="866" r:id="rId31"/>
    <p:sldId id="870" r:id="rId32"/>
    <p:sldId id="873" r:id="rId33"/>
    <p:sldId id="474" r:id="rId34"/>
    <p:sldId id="869" r:id="rId35"/>
    <p:sldId id="473" r:id="rId36"/>
    <p:sldId id="874" r:id="rId37"/>
    <p:sldId id="475" r:id="rId38"/>
    <p:sldId id="872" r:id="rId39"/>
    <p:sldId id="860" r:id="rId40"/>
    <p:sldId id="452"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1E060E7-8890-4D94-841E-8D0F1AF6904C}">
          <p14:sldIdLst>
            <p14:sldId id="256"/>
          </p14:sldIdLst>
        </p14:section>
        <p14:section name="Default Section" id="{CE547029-9EAC-432F-8D9C-837B104BDE74}">
          <p14:sldIdLst>
            <p14:sldId id="365"/>
            <p14:sldId id="421"/>
            <p14:sldId id="441"/>
            <p14:sldId id="442"/>
            <p14:sldId id="368"/>
            <p14:sldId id="383"/>
            <p14:sldId id="381"/>
            <p14:sldId id="378"/>
            <p14:sldId id="396"/>
            <p14:sldId id="476"/>
            <p14:sldId id="477"/>
            <p14:sldId id="864"/>
            <p14:sldId id="875"/>
            <p14:sldId id="386"/>
            <p14:sldId id="389"/>
            <p14:sldId id="859"/>
            <p14:sldId id="882"/>
            <p14:sldId id="885"/>
            <p14:sldId id="884"/>
            <p14:sldId id="883"/>
            <p14:sldId id="892"/>
            <p14:sldId id="893"/>
            <p14:sldId id="894"/>
            <p14:sldId id="895"/>
            <p14:sldId id="871"/>
            <p14:sldId id="865"/>
            <p14:sldId id="878"/>
            <p14:sldId id="866"/>
            <p14:sldId id="870"/>
            <p14:sldId id="873"/>
            <p14:sldId id="474"/>
            <p14:sldId id="869"/>
            <p14:sldId id="473"/>
            <p14:sldId id="874"/>
            <p14:sldId id="475"/>
            <p14:sldId id="872"/>
            <p14:sldId id="860"/>
            <p14:sldId id="452"/>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1059E1A-1C87-4B78-99C2-EBB1CDFF5873}" v="9" dt="2025-03-11T14:01:51.94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105" d="100"/>
          <a:sy n="105" d="100"/>
        </p:scale>
        <p:origin x="83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47" Type="http://schemas.microsoft.com/office/2016/11/relationships/changesInfo" Target="changesInfos/changesInfo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arnitz, Thomas" userId="b070f353-1598-4645-9ff6-a54368454935" providerId="ADAL" clId="{61059E1A-1C87-4B78-99C2-EBB1CDFF5873}"/>
    <pc:docChg chg="undo custSel modSld">
      <pc:chgData name="Barnitz, Thomas" userId="b070f353-1598-4645-9ff6-a54368454935" providerId="ADAL" clId="{61059E1A-1C87-4B78-99C2-EBB1CDFF5873}" dt="2025-03-11T14:10:31.445" v="355" actId="1076"/>
      <pc:docMkLst>
        <pc:docMk/>
      </pc:docMkLst>
      <pc:sldChg chg="addSp modSp mod">
        <pc:chgData name="Barnitz, Thomas" userId="b070f353-1598-4645-9ff6-a54368454935" providerId="ADAL" clId="{61059E1A-1C87-4B78-99C2-EBB1CDFF5873}" dt="2025-03-11T13:35:18.322" v="176" actId="3064"/>
        <pc:sldMkLst>
          <pc:docMk/>
          <pc:sldMk cId="2767599587" sldId="396"/>
        </pc:sldMkLst>
        <pc:spChg chg="add mod">
          <ac:chgData name="Barnitz, Thomas" userId="b070f353-1598-4645-9ff6-a54368454935" providerId="ADAL" clId="{61059E1A-1C87-4B78-99C2-EBB1CDFF5873}" dt="2025-03-11T13:35:18.322" v="176" actId="3064"/>
          <ac:spMkLst>
            <pc:docMk/>
            <pc:sldMk cId="2767599587" sldId="396"/>
            <ac:spMk id="6" creationId="{B84346E6-A259-D0A3-9ED5-7E085FA7121D}"/>
          </ac:spMkLst>
        </pc:spChg>
      </pc:sldChg>
      <pc:sldChg chg="addSp modSp mod">
        <pc:chgData name="Barnitz, Thomas" userId="b070f353-1598-4645-9ff6-a54368454935" providerId="ADAL" clId="{61059E1A-1C87-4B78-99C2-EBB1CDFF5873}" dt="2025-03-11T13:28:18.349" v="150" actId="207"/>
        <pc:sldMkLst>
          <pc:docMk/>
          <pc:sldMk cId="96612016" sldId="441"/>
        </pc:sldMkLst>
        <pc:spChg chg="mod">
          <ac:chgData name="Barnitz, Thomas" userId="b070f353-1598-4645-9ff6-a54368454935" providerId="ADAL" clId="{61059E1A-1C87-4B78-99C2-EBB1CDFF5873}" dt="2025-03-11T13:26:23.681" v="87" actId="20577"/>
          <ac:spMkLst>
            <pc:docMk/>
            <pc:sldMk cId="96612016" sldId="441"/>
            <ac:spMk id="2" creationId="{72AC1AE5-0DF0-4C06-8079-27CD8550A442}"/>
          </ac:spMkLst>
        </pc:spChg>
        <pc:spChg chg="add mod">
          <ac:chgData name="Barnitz, Thomas" userId="b070f353-1598-4645-9ff6-a54368454935" providerId="ADAL" clId="{61059E1A-1C87-4B78-99C2-EBB1CDFF5873}" dt="2025-03-11T13:27:36.359" v="144" actId="207"/>
          <ac:spMkLst>
            <pc:docMk/>
            <pc:sldMk cId="96612016" sldId="441"/>
            <ac:spMk id="3" creationId="{7CA16927-D2F3-1154-2F18-3F13D4FDE8AC}"/>
          </ac:spMkLst>
        </pc:spChg>
        <pc:spChg chg="add mod">
          <ac:chgData name="Barnitz, Thomas" userId="b070f353-1598-4645-9ff6-a54368454935" providerId="ADAL" clId="{61059E1A-1C87-4B78-99C2-EBB1CDFF5873}" dt="2025-03-11T13:27:50.380" v="146" actId="1076"/>
          <ac:spMkLst>
            <pc:docMk/>
            <pc:sldMk cId="96612016" sldId="441"/>
            <ac:spMk id="4" creationId="{55B6F750-A850-1DB2-59AF-A9DBC8B2F0B0}"/>
          </ac:spMkLst>
        </pc:spChg>
        <pc:spChg chg="add mod">
          <ac:chgData name="Barnitz, Thomas" userId="b070f353-1598-4645-9ff6-a54368454935" providerId="ADAL" clId="{61059E1A-1C87-4B78-99C2-EBB1CDFF5873}" dt="2025-03-11T13:28:18.349" v="150" actId="207"/>
          <ac:spMkLst>
            <pc:docMk/>
            <pc:sldMk cId="96612016" sldId="441"/>
            <ac:spMk id="5" creationId="{D5620A48-9130-F03D-FAC5-682F20F38A4D}"/>
          </ac:spMkLst>
        </pc:spChg>
      </pc:sldChg>
      <pc:sldChg chg="addSp modSp mod">
        <pc:chgData name="Barnitz, Thomas" userId="b070f353-1598-4645-9ff6-a54368454935" providerId="ADAL" clId="{61059E1A-1C87-4B78-99C2-EBB1CDFF5873}" dt="2025-03-11T14:10:01.610" v="353" actId="692"/>
        <pc:sldMkLst>
          <pc:docMk/>
          <pc:sldMk cId="4176489577" sldId="452"/>
        </pc:sldMkLst>
        <pc:spChg chg="add mod">
          <ac:chgData name="Barnitz, Thomas" userId="b070f353-1598-4645-9ff6-a54368454935" providerId="ADAL" clId="{61059E1A-1C87-4B78-99C2-EBB1CDFF5873}" dt="2025-03-11T14:08:15.408" v="350" actId="13926"/>
          <ac:spMkLst>
            <pc:docMk/>
            <pc:sldMk cId="4176489577" sldId="452"/>
            <ac:spMk id="2" creationId="{AC94B1F4-ECBA-1BB7-0E66-D98DDE2E0006}"/>
          </ac:spMkLst>
        </pc:spChg>
        <pc:picChg chg="mod">
          <ac:chgData name="Barnitz, Thomas" userId="b070f353-1598-4645-9ff6-a54368454935" providerId="ADAL" clId="{61059E1A-1C87-4B78-99C2-EBB1CDFF5873}" dt="2025-03-11T14:01:39.085" v="225" actId="1076"/>
          <ac:picMkLst>
            <pc:docMk/>
            <pc:sldMk cId="4176489577" sldId="452"/>
            <ac:picMk id="5" creationId="{01411634-EA48-A1D4-50D0-55780F9D83B0}"/>
          </ac:picMkLst>
        </pc:picChg>
        <pc:cxnChg chg="mod">
          <ac:chgData name="Barnitz, Thomas" userId="b070f353-1598-4645-9ff6-a54368454935" providerId="ADAL" clId="{61059E1A-1C87-4B78-99C2-EBB1CDFF5873}" dt="2025-03-11T14:10:01.610" v="353" actId="692"/>
          <ac:cxnSpMkLst>
            <pc:docMk/>
            <pc:sldMk cId="4176489577" sldId="452"/>
            <ac:cxnSpMk id="10" creationId="{FB83A69C-DE92-2BD8-7F64-6724D13AB34D}"/>
          </ac:cxnSpMkLst>
        </pc:cxnChg>
      </pc:sldChg>
      <pc:sldChg chg="addSp delSp modSp mod">
        <pc:chgData name="Barnitz, Thomas" userId="b070f353-1598-4645-9ff6-a54368454935" providerId="ADAL" clId="{61059E1A-1C87-4B78-99C2-EBB1CDFF5873}" dt="2025-03-11T11:52:28.228" v="2" actId="478"/>
        <pc:sldMkLst>
          <pc:docMk/>
          <pc:sldMk cId="2087732321" sldId="473"/>
        </pc:sldMkLst>
        <pc:picChg chg="add del mod">
          <ac:chgData name="Barnitz, Thomas" userId="b070f353-1598-4645-9ff6-a54368454935" providerId="ADAL" clId="{61059E1A-1C87-4B78-99C2-EBB1CDFF5873}" dt="2025-03-11T11:52:28.228" v="2" actId="478"/>
          <ac:picMkLst>
            <pc:docMk/>
            <pc:sldMk cId="2087732321" sldId="473"/>
            <ac:picMk id="4" creationId="{18C1DE74-667F-9772-7719-0A50F4E73D7D}"/>
          </ac:picMkLst>
        </pc:picChg>
      </pc:sldChg>
      <pc:sldChg chg="addSp delSp modSp mod">
        <pc:chgData name="Barnitz, Thomas" userId="b070f353-1598-4645-9ff6-a54368454935" providerId="ADAL" clId="{61059E1A-1C87-4B78-99C2-EBB1CDFF5873}" dt="2025-03-11T12:03:36.701" v="5" actId="478"/>
        <pc:sldMkLst>
          <pc:docMk/>
          <pc:sldMk cId="874181059" sldId="475"/>
        </pc:sldMkLst>
        <pc:picChg chg="add del mod">
          <ac:chgData name="Barnitz, Thomas" userId="b070f353-1598-4645-9ff6-a54368454935" providerId="ADAL" clId="{61059E1A-1C87-4B78-99C2-EBB1CDFF5873}" dt="2025-03-11T12:03:36.701" v="5" actId="478"/>
          <ac:picMkLst>
            <pc:docMk/>
            <pc:sldMk cId="874181059" sldId="475"/>
            <ac:picMk id="5" creationId="{619AC336-9B40-FB84-598F-1EB1750EFCCE}"/>
          </ac:picMkLst>
        </pc:picChg>
      </pc:sldChg>
      <pc:sldChg chg="addSp delSp modSp mod">
        <pc:chgData name="Barnitz, Thomas" userId="b070f353-1598-4645-9ff6-a54368454935" providerId="ADAL" clId="{61059E1A-1C87-4B78-99C2-EBB1CDFF5873}" dt="2025-03-11T13:43:42.305" v="223" actId="1076"/>
        <pc:sldMkLst>
          <pc:docMk/>
          <pc:sldMk cId="3245053391" sldId="476"/>
        </pc:sldMkLst>
        <pc:spChg chg="add mod">
          <ac:chgData name="Barnitz, Thomas" userId="b070f353-1598-4645-9ff6-a54368454935" providerId="ADAL" clId="{61059E1A-1C87-4B78-99C2-EBB1CDFF5873}" dt="2025-03-11T13:36:40.866" v="207" actId="1076"/>
          <ac:spMkLst>
            <pc:docMk/>
            <pc:sldMk cId="3245053391" sldId="476"/>
            <ac:spMk id="2" creationId="{351BBA34-D833-6ECC-EE7B-06DCCCC7DE6D}"/>
          </ac:spMkLst>
        </pc:spChg>
        <pc:picChg chg="add del mod">
          <ac:chgData name="Barnitz, Thomas" userId="b070f353-1598-4645-9ff6-a54368454935" providerId="ADAL" clId="{61059E1A-1C87-4B78-99C2-EBB1CDFF5873}" dt="2025-03-11T13:40:33.347" v="215" actId="478"/>
          <ac:picMkLst>
            <pc:docMk/>
            <pc:sldMk cId="3245053391" sldId="476"/>
            <ac:picMk id="17" creationId="{2BD47AC8-5770-DDE0-77A2-036506B201A1}"/>
          </ac:picMkLst>
        </pc:picChg>
        <pc:picChg chg="add del mod">
          <ac:chgData name="Barnitz, Thomas" userId="b070f353-1598-4645-9ff6-a54368454935" providerId="ADAL" clId="{61059E1A-1C87-4B78-99C2-EBB1CDFF5873}" dt="2025-03-11T13:43:02.286" v="218" actId="478"/>
          <ac:picMkLst>
            <pc:docMk/>
            <pc:sldMk cId="3245053391" sldId="476"/>
            <ac:picMk id="19" creationId="{C2240B74-1BA7-9811-8801-FB7AE5F585DA}"/>
          </ac:picMkLst>
        </pc:picChg>
        <pc:picChg chg="add del mod">
          <ac:chgData name="Barnitz, Thomas" userId="b070f353-1598-4645-9ff6-a54368454935" providerId="ADAL" clId="{61059E1A-1C87-4B78-99C2-EBB1CDFF5873}" dt="2025-03-11T13:43:36.965" v="221" actId="478"/>
          <ac:picMkLst>
            <pc:docMk/>
            <pc:sldMk cId="3245053391" sldId="476"/>
            <ac:picMk id="21" creationId="{6A35B2C8-FCBF-891A-FE3E-C46435107E86}"/>
          </ac:picMkLst>
        </pc:picChg>
        <pc:picChg chg="add mod">
          <ac:chgData name="Barnitz, Thomas" userId="b070f353-1598-4645-9ff6-a54368454935" providerId="ADAL" clId="{61059E1A-1C87-4B78-99C2-EBB1CDFF5873}" dt="2025-03-11T13:43:42.305" v="223" actId="1076"/>
          <ac:picMkLst>
            <pc:docMk/>
            <pc:sldMk cId="3245053391" sldId="476"/>
            <ac:picMk id="23" creationId="{B0182CA5-E826-54D9-283C-E90070DEE0F8}"/>
          </ac:picMkLst>
        </pc:picChg>
        <pc:cxnChg chg="add mod">
          <ac:chgData name="Barnitz, Thomas" userId="b070f353-1598-4645-9ff6-a54368454935" providerId="ADAL" clId="{61059E1A-1C87-4B78-99C2-EBB1CDFF5873}" dt="2025-03-11T13:37:03.852" v="209" actId="13822"/>
          <ac:cxnSpMkLst>
            <pc:docMk/>
            <pc:sldMk cId="3245053391" sldId="476"/>
            <ac:cxnSpMk id="7" creationId="{1D3F2447-E922-C357-2E5A-32E03EF2C53E}"/>
          </ac:cxnSpMkLst>
        </pc:cxnChg>
        <pc:cxnChg chg="add mod">
          <ac:chgData name="Barnitz, Thomas" userId="b070f353-1598-4645-9ff6-a54368454935" providerId="ADAL" clId="{61059E1A-1C87-4B78-99C2-EBB1CDFF5873}" dt="2025-03-11T13:37:19.218" v="212" actId="14100"/>
          <ac:cxnSpMkLst>
            <pc:docMk/>
            <pc:sldMk cId="3245053391" sldId="476"/>
            <ac:cxnSpMk id="11" creationId="{5CD90723-E24D-E2B7-0863-67B91F73EC27}"/>
          </ac:cxnSpMkLst>
        </pc:cxnChg>
      </pc:sldChg>
      <pc:sldChg chg="modSp mod">
        <pc:chgData name="Barnitz, Thomas" userId="b070f353-1598-4645-9ff6-a54368454935" providerId="ADAL" clId="{61059E1A-1C87-4B78-99C2-EBB1CDFF5873}" dt="2025-03-11T14:10:31.445" v="355" actId="1076"/>
        <pc:sldMkLst>
          <pc:docMk/>
          <pc:sldMk cId="78110552" sldId="860"/>
        </pc:sldMkLst>
        <pc:picChg chg="mod">
          <ac:chgData name="Barnitz, Thomas" userId="b070f353-1598-4645-9ff6-a54368454935" providerId="ADAL" clId="{61059E1A-1C87-4B78-99C2-EBB1CDFF5873}" dt="2025-03-11T14:10:31.445" v="355" actId="1076"/>
          <ac:picMkLst>
            <pc:docMk/>
            <pc:sldMk cId="78110552" sldId="860"/>
            <ac:picMk id="4" creationId="{74059636-F7C5-055B-9C05-DFAC7676721C}"/>
          </ac:picMkLst>
        </pc:picChg>
      </pc:sldChg>
      <pc:sldChg chg="addSp modSp">
        <pc:chgData name="Barnitz, Thomas" userId="b070f353-1598-4645-9ff6-a54368454935" providerId="ADAL" clId="{61059E1A-1C87-4B78-99C2-EBB1CDFF5873}" dt="2025-03-11T12:02:32.825" v="3"/>
        <pc:sldMkLst>
          <pc:docMk/>
          <pc:sldMk cId="3783170924" sldId="871"/>
        </pc:sldMkLst>
        <pc:picChg chg="add mod">
          <ac:chgData name="Barnitz, Thomas" userId="b070f353-1598-4645-9ff6-a54368454935" providerId="ADAL" clId="{61059E1A-1C87-4B78-99C2-EBB1CDFF5873}" dt="2025-03-11T12:02:32.825" v="3"/>
          <ac:picMkLst>
            <pc:docMk/>
            <pc:sldMk cId="3783170924" sldId="871"/>
            <ac:picMk id="3" creationId="{40BEEB69-8767-25AF-7F9F-26669CAB426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9B446B7-F08C-424A-AE12-F7765A8099E7}" type="datetimeFigureOut">
              <a:rPr lang="en-US" smtClean="0"/>
              <a:t>3/12/2025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24E1BC7-4A26-4866-9A90-FE5A3C727730}" type="slidenum">
              <a:rPr lang="en-US" smtClean="0"/>
              <a:t>‹#›</a:t>
            </a:fld>
            <a:endParaRPr lang="en-US"/>
          </a:p>
        </p:txBody>
      </p:sp>
    </p:spTree>
    <p:extLst>
      <p:ext uri="{BB962C8B-B14F-4D97-AF65-F5344CB8AC3E}">
        <p14:creationId xmlns:p14="http://schemas.microsoft.com/office/powerpoint/2010/main" val="41080332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24E1BC7-4A26-4866-9A90-FE5A3C727730}" type="slidenum">
              <a:rPr lang="en-US" smtClean="0"/>
              <a:t>1</a:t>
            </a:fld>
            <a:endParaRPr lang="en-US"/>
          </a:p>
        </p:txBody>
      </p:sp>
    </p:spTree>
    <p:extLst>
      <p:ext uri="{BB962C8B-B14F-4D97-AF65-F5344CB8AC3E}">
        <p14:creationId xmlns:p14="http://schemas.microsoft.com/office/powerpoint/2010/main" val="18379653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B0FDA08-891D-4D24-9337-D12A075AC062}" type="slidenum">
              <a:rPr lang="en-US" smtClean="0"/>
              <a:pPr/>
              <a:t>2</a:t>
            </a:fld>
            <a:endParaRPr lang="en-US" dirty="0"/>
          </a:p>
        </p:txBody>
      </p:sp>
    </p:spTree>
    <p:extLst>
      <p:ext uri="{BB962C8B-B14F-4D97-AF65-F5344CB8AC3E}">
        <p14:creationId xmlns:p14="http://schemas.microsoft.com/office/powerpoint/2010/main" val="6878416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fld id="{4B0FDA08-891D-4D24-9337-D12A075AC062}" type="slidenum">
              <a:rPr lang="en-US" smtClean="0"/>
              <a:pPr/>
              <a:t>3</a:t>
            </a:fld>
            <a:endParaRPr lang="en-US" dirty="0"/>
          </a:p>
        </p:txBody>
      </p:sp>
    </p:spTree>
    <p:extLst>
      <p:ext uri="{BB962C8B-B14F-4D97-AF65-F5344CB8AC3E}">
        <p14:creationId xmlns:p14="http://schemas.microsoft.com/office/powerpoint/2010/main" val="1323713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Chris Chiles</a:t>
            </a:r>
          </a:p>
          <a:p>
            <a:pPr marL="171450" indent="-171450">
              <a:buFont typeface="Arial" panose="020B0604020202020204" pitchFamily="34" charset="0"/>
              <a:buChar char="•"/>
            </a:pPr>
            <a:r>
              <a:rPr lang="en-US" dirty="0"/>
              <a:t>Last piece of highway to complete connection of SR7</a:t>
            </a:r>
          </a:p>
          <a:p>
            <a:pPr marL="171450" indent="-171450">
              <a:buFont typeface="Arial" panose="020B0604020202020204" pitchFamily="34" charset="0"/>
              <a:buChar char="•"/>
            </a:pPr>
            <a:r>
              <a:rPr lang="en-US" dirty="0"/>
              <a:t>KYOVA’s Ohio River Bridge Crossing Study</a:t>
            </a:r>
          </a:p>
          <a:p>
            <a:pPr marL="171450" indent="-171450">
              <a:buFont typeface="Arial" panose="020B0604020202020204" pitchFamily="34" charset="0"/>
              <a:buChar char="•"/>
            </a:pPr>
            <a:r>
              <a:rPr lang="en-US" dirty="0"/>
              <a:t>Importance of </a:t>
            </a:r>
            <a:r>
              <a:rPr lang="en-US" b="1" dirty="0">
                <a:solidFill>
                  <a:srgbClr val="FF0000"/>
                </a:solidFill>
              </a:rPr>
              <a:t>SR7</a:t>
            </a:r>
            <a:r>
              <a:rPr lang="en-US" dirty="0"/>
              <a:t> in Regional Road Network from KYOVA’s perspective as MPO</a:t>
            </a:r>
          </a:p>
        </p:txBody>
      </p:sp>
      <p:sp>
        <p:nvSpPr>
          <p:cNvPr id="4" name="Slide Number Placeholder 3"/>
          <p:cNvSpPr>
            <a:spLocks noGrp="1"/>
          </p:cNvSpPr>
          <p:nvPr>
            <p:ph type="sldNum" sz="quarter" idx="10"/>
          </p:nvPr>
        </p:nvSpPr>
        <p:spPr/>
        <p:txBody>
          <a:bodyPr/>
          <a:lstStyle/>
          <a:p>
            <a:fld id="{4B0FDA08-891D-4D24-9337-D12A075AC062}" type="slidenum">
              <a:rPr lang="en-US" smtClean="0"/>
              <a:pPr/>
              <a:t>4</a:t>
            </a:fld>
            <a:endParaRPr lang="en-US" dirty="0"/>
          </a:p>
        </p:txBody>
      </p:sp>
    </p:spTree>
    <p:extLst>
      <p:ext uri="{BB962C8B-B14F-4D97-AF65-F5344CB8AC3E}">
        <p14:creationId xmlns:p14="http://schemas.microsoft.com/office/powerpoint/2010/main" val="28955667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Chris Chiles</a:t>
            </a:r>
          </a:p>
          <a:p>
            <a:pPr marL="171450" indent="-171450">
              <a:buFont typeface="Arial" panose="020B0604020202020204" pitchFamily="34" charset="0"/>
              <a:buChar char="•"/>
            </a:pPr>
            <a:r>
              <a:rPr lang="en-US" dirty="0"/>
              <a:t>Last piece of highway to complete connection of SR7</a:t>
            </a:r>
          </a:p>
          <a:p>
            <a:pPr marL="171450" indent="-171450">
              <a:buFont typeface="Arial" panose="020B0604020202020204" pitchFamily="34" charset="0"/>
              <a:buChar char="•"/>
            </a:pPr>
            <a:r>
              <a:rPr lang="en-US" dirty="0"/>
              <a:t>KYOVA’s Ohio River Bridge Crossing Study</a:t>
            </a:r>
          </a:p>
          <a:p>
            <a:pPr marL="171450" indent="-171450">
              <a:buFont typeface="Arial" panose="020B0604020202020204" pitchFamily="34" charset="0"/>
              <a:buChar char="•"/>
            </a:pPr>
            <a:r>
              <a:rPr lang="en-US" dirty="0"/>
              <a:t>Importance of </a:t>
            </a:r>
            <a:r>
              <a:rPr lang="en-US" b="1" dirty="0">
                <a:solidFill>
                  <a:srgbClr val="FF0000"/>
                </a:solidFill>
              </a:rPr>
              <a:t>SR7</a:t>
            </a:r>
            <a:r>
              <a:rPr lang="en-US" dirty="0"/>
              <a:t> in Regional Road Network from KYOVA’s perspective as MPO</a:t>
            </a:r>
          </a:p>
        </p:txBody>
      </p:sp>
      <p:sp>
        <p:nvSpPr>
          <p:cNvPr id="4" name="Slide Number Placeholder 3"/>
          <p:cNvSpPr>
            <a:spLocks noGrp="1"/>
          </p:cNvSpPr>
          <p:nvPr>
            <p:ph type="sldNum" sz="quarter" idx="10"/>
          </p:nvPr>
        </p:nvSpPr>
        <p:spPr/>
        <p:txBody>
          <a:bodyPr/>
          <a:lstStyle/>
          <a:p>
            <a:fld id="{4B0FDA08-891D-4D24-9337-D12A075AC062}" type="slidenum">
              <a:rPr lang="en-US" smtClean="0"/>
              <a:pPr/>
              <a:t>5</a:t>
            </a:fld>
            <a:endParaRPr lang="en-US" dirty="0"/>
          </a:p>
        </p:txBody>
      </p:sp>
    </p:spTree>
    <p:extLst>
      <p:ext uri="{BB962C8B-B14F-4D97-AF65-F5344CB8AC3E}">
        <p14:creationId xmlns:p14="http://schemas.microsoft.com/office/powerpoint/2010/main" val="3750351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362200" y="546100"/>
            <a:ext cx="4876800" cy="2743200"/>
          </a:xfrm>
          <a:prstGeom prst="rect">
            <a:avLst/>
          </a:prstGeom>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Base Improvements that are proposed for all scenarios are:</a:t>
            </a:r>
          </a:p>
          <a:p>
            <a:pPr lvl="1">
              <a:buFont typeface="+mj-lt"/>
              <a:buAutoNum type="arabicPeriod"/>
            </a:pPr>
            <a:r>
              <a:rPr lang="en-US" sz="1200" dirty="0"/>
              <a:t>Adding a new Northbound Lane from Stewart to Pawnee</a:t>
            </a:r>
          </a:p>
          <a:p>
            <a:pPr lvl="1">
              <a:buFont typeface="+mj-lt"/>
              <a:buAutoNum type="arabicPeriod"/>
            </a:pPr>
            <a:r>
              <a:rPr lang="en-US" sz="1200" dirty="0"/>
              <a:t>Adding a new Southbound drop turn lane to US35 West</a:t>
            </a:r>
          </a:p>
          <a:p>
            <a:pPr lvl="1">
              <a:buFont typeface="+mj-lt"/>
              <a:buAutoNum type="arabicPeriod"/>
            </a:pPr>
            <a:r>
              <a:rPr lang="en-US" sz="1200" dirty="0"/>
              <a:t>Adding a new Access Rd behind Applebee's/Raising Cane’s</a:t>
            </a:r>
          </a:p>
          <a:p>
            <a:pPr lvl="1">
              <a:buFont typeface="+mj-lt"/>
              <a:buAutoNum type="arabicPeriod"/>
            </a:pPr>
            <a:r>
              <a:rPr lang="en-US" sz="1200" dirty="0"/>
              <a:t>Realignment of the Pawnee intersection, and</a:t>
            </a:r>
          </a:p>
          <a:p>
            <a:pPr lvl="1">
              <a:buFont typeface="+mj-lt"/>
              <a:buAutoNum type="arabicPeriod"/>
            </a:pPr>
            <a:r>
              <a:rPr lang="en-US" sz="1200" dirty="0"/>
              <a:t>Adding pedestrian facilities where feasible</a:t>
            </a:r>
            <a:endParaRPr lang="en-US" dirty="0"/>
          </a:p>
        </p:txBody>
      </p:sp>
      <p:sp>
        <p:nvSpPr>
          <p:cNvPr id="4" name="Slide Number Placeholder 3"/>
          <p:cNvSpPr>
            <a:spLocks noGrp="1"/>
          </p:cNvSpPr>
          <p:nvPr>
            <p:ph type="sldNum" sz="quarter" idx="10"/>
          </p:nvPr>
        </p:nvSpPr>
        <p:spPr/>
        <p:txBody>
          <a:bodyPr/>
          <a:lstStyle/>
          <a:p>
            <a:fld id="{4B0FDA08-891D-4D24-9337-D12A075AC062}" type="slidenum">
              <a:rPr lang="en-US" smtClean="0"/>
              <a:pPr/>
              <a:t>6</a:t>
            </a:fld>
            <a:endParaRPr lang="en-US" dirty="0"/>
          </a:p>
        </p:txBody>
      </p:sp>
    </p:spTree>
    <p:extLst>
      <p:ext uri="{BB962C8B-B14F-4D97-AF65-F5344CB8AC3E}">
        <p14:creationId xmlns:p14="http://schemas.microsoft.com/office/powerpoint/2010/main" val="4550032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362200" y="546100"/>
            <a:ext cx="4876800" cy="2743200"/>
          </a:xfrm>
          <a:prstGeom prst="rect">
            <a:avLst/>
          </a:prstGeom>
        </p:spPr>
      </p:sp>
      <p:sp>
        <p:nvSpPr>
          <p:cNvPr id="3" name="Notes Placeholder 2"/>
          <p:cNvSpPr>
            <a:spLocks noGrp="1"/>
          </p:cNvSpPr>
          <p:nvPr>
            <p:ph type="body" idx="1"/>
          </p:nvPr>
        </p:nvSpPr>
        <p:spPr/>
        <p:txBody>
          <a:bodyPr>
            <a:normAutofit fontScale="77500" lnSpcReduction="20000"/>
          </a:bodyPr>
          <a:lstStyle/>
          <a:p>
            <a:r>
              <a:rPr lang="en-US" sz="1800" dirty="0">
                <a:effectLst/>
                <a:latin typeface="Calibri" panose="020F0502020204030204" pitchFamily="34" charset="0"/>
                <a:ea typeface="MS Mincho" panose="02020609040205080304" pitchFamily="49" charset="-128"/>
                <a:cs typeface="Times New Roman" panose="02020603050405020304" pitchFamily="18" charset="0"/>
              </a:rPr>
              <a:t>Bridge Street currently has two northbound lanes.  With its dense commercial development, travelers driving through the corridor tend to avoid the right lane, which is continuously used for vehicles slowing down to turn right into the numerous driveways.  This  tendency overloads the left lane which creates congestion when volumes are high. </a:t>
            </a:r>
          </a:p>
          <a:p>
            <a:endParaRPr lang="en-US" sz="1800" dirty="0">
              <a:effectLst/>
              <a:latin typeface="Calibri" panose="020F0502020204030204" pitchFamily="34" charset="0"/>
              <a:ea typeface="MS Mincho" panose="02020609040205080304" pitchFamily="49" charset="-128"/>
            </a:endParaRPr>
          </a:p>
          <a:p>
            <a:r>
              <a:rPr lang="en-US" sz="1800" dirty="0">
                <a:effectLst/>
                <a:latin typeface="Calibri" panose="020F0502020204030204" pitchFamily="34" charset="0"/>
                <a:ea typeface="MS Mincho" panose="02020609040205080304" pitchFamily="49" charset="-128"/>
              </a:rPr>
              <a:t>This project proposes to add a third northbound lane through the corridor, which will provide a second lane for the through vehicles to use in order to avoid the right lane. This will provide additional capacity and reduce delays in the corridor. The additional lane will lower vehicle delay for northbound drivers by 5-10 seconds. This may not seem like a significant reduction but given there are over 2000 vehicles per hour on this approach, it equates to nearly 6 hours of reduced delay per intersection. This is a substantial reduction. </a:t>
            </a:r>
          </a:p>
          <a:p>
            <a:endParaRPr lang="en-US" sz="1800" dirty="0">
              <a:effectLst/>
              <a:latin typeface="Calibri" panose="020F0502020204030204" pitchFamily="34" charset="0"/>
              <a:ea typeface="MS Mincho" panose="02020609040205080304" pitchFamily="49" charset="-128"/>
            </a:endParaRPr>
          </a:p>
          <a:p>
            <a:r>
              <a:rPr lang="en-US" sz="1800" dirty="0">
                <a:effectLst/>
                <a:latin typeface="Calibri" panose="020F0502020204030204" pitchFamily="34" charset="0"/>
                <a:ea typeface="MS Mincho" panose="02020609040205080304" pitchFamily="49" charset="-128"/>
              </a:rPr>
              <a:t>ODOT is considering two options for how far north the new lane should go.  We will discuss that later, under the project’s options for public comments.</a:t>
            </a:r>
            <a:endParaRPr lang="en-US" dirty="0"/>
          </a:p>
        </p:txBody>
      </p:sp>
      <p:sp>
        <p:nvSpPr>
          <p:cNvPr id="4" name="Slide Number Placeholder 3"/>
          <p:cNvSpPr>
            <a:spLocks noGrp="1"/>
          </p:cNvSpPr>
          <p:nvPr>
            <p:ph type="sldNum" sz="quarter" idx="10"/>
          </p:nvPr>
        </p:nvSpPr>
        <p:spPr/>
        <p:txBody>
          <a:bodyPr/>
          <a:lstStyle/>
          <a:p>
            <a:fld id="{4B0FDA08-891D-4D24-9337-D12A075AC062}" type="slidenum">
              <a:rPr lang="en-US" smtClean="0"/>
              <a:pPr/>
              <a:t>7</a:t>
            </a:fld>
            <a:endParaRPr lang="en-US" dirty="0"/>
          </a:p>
        </p:txBody>
      </p:sp>
    </p:spTree>
    <p:extLst>
      <p:ext uri="{BB962C8B-B14F-4D97-AF65-F5344CB8AC3E}">
        <p14:creationId xmlns:p14="http://schemas.microsoft.com/office/powerpoint/2010/main" val="12470353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362200" y="546100"/>
            <a:ext cx="4876800" cy="2743200"/>
          </a:xfrm>
          <a:prstGeom prst="rect">
            <a:avLst/>
          </a:prstGeom>
        </p:spPr>
      </p:sp>
      <p:sp>
        <p:nvSpPr>
          <p:cNvPr id="3" name="Notes Placeholder 2"/>
          <p:cNvSpPr>
            <a:spLocks noGrp="1"/>
          </p:cNvSpPr>
          <p:nvPr>
            <p:ph type="body" idx="1"/>
          </p:nvPr>
        </p:nvSpPr>
        <p:spPr/>
        <p:txBody>
          <a:bodyPr>
            <a:normAutofit/>
          </a:bodyPr>
          <a:lstStyle/>
          <a:p>
            <a:pPr marL="171450" indent="-171450">
              <a:buFont typeface="Arial" panose="020B0604020202020204" pitchFamily="34" charset="0"/>
              <a:buChar char="•"/>
            </a:pPr>
            <a:r>
              <a:rPr lang="en-US" dirty="0"/>
              <a:t>Option 2 would install the additional lane an extra 1200 feet further north.  There, the additional lane will drop off by becoming a right-turn only lane for the Chillicothe Mall entrance.</a:t>
            </a:r>
          </a:p>
        </p:txBody>
      </p:sp>
      <p:sp>
        <p:nvSpPr>
          <p:cNvPr id="4" name="Slide Number Placeholder 3"/>
          <p:cNvSpPr>
            <a:spLocks noGrp="1"/>
          </p:cNvSpPr>
          <p:nvPr>
            <p:ph type="sldNum" sz="quarter" idx="10"/>
          </p:nvPr>
        </p:nvSpPr>
        <p:spPr/>
        <p:txBody>
          <a:bodyPr/>
          <a:lstStyle/>
          <a:p>
            <a:fld id="{4B0FDA08-891D-4D24-9337-D12A075AC062}" type="slidenum">
              <a:rPr lang="en-US" smtClean="0"/>
              <a:pPr/>
              <a:t>8</a:t>
            </a:fld>
            <a:endParaRPr lang="en-US" dirty="0"/>
          </a:p>
        </p:txBody>
      </p:sp>
    </p:spTree>
    <p:extLst>
      <p:ext uri="{BB962C8B-B14F-4D97-AF65-F5344CB8AC3E}">
        <p14:creationId xmlns:p14="http://schemas.microsoft.com/office/powerpoint/2010/main" val="37361529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362200" y="546100"/>
            <a:ext cx="4876800" cy="2743200"/>
          </a:xfrm>
          <a:prstGeom prst="rect">
            <a:avLst/>
          </a:prstGeom>
        </p:spPr>
      </p:sp>
      <p:sp>
        <p:nvSpPr>
          <p:cNvPr id="3" name="Notes Placeholder 2"/>
          <p:cNvSpPr>
            <a:spLocks noGrp="1"/>
          </p:cNvSpPr>
          <p:nvPr>
            <p:ph type="body" idx="1"/>
          </p:nvPr>
        </p:nvSpPr>
        <p:spPr/>
        <p:txBody>
          <a:bodyPr>
            <a:normAutofit fontScale="62500" lnSpcReduction="20000"/>
          </a:bodyPr>
          <a:lstStyle/>
          <a:p>
            <a:pPr marL="0" marR="0">
              <a:lnSpc>
                <a:spcPct val="115000"/>
              </a:lnSpc>
              <a:spcBef>
                <a:spcPts val="0"/>
              </a:spcBef>
              <a:spcAft>
                <a:spcPts val="1000"/>
              </a:spcAft>
            </a:pPr>
            <a:r>
              <a:rPr lang="en-US" sz="1800" dirty="0">
                <a:effectLst/>
                <a:latin typeface="Calibri" panose="020F0502020204030204" pitchFamily="34" charset="0"/>
                <a:ea typeface="MS Mincho" panose="02020609040205080304" pitchFamily="49" charset="-128"/>
                <a:cs typeface="Times New Roman" panose="02020603050405020304" pitchFamily="18" charset="0"/>
              </a:rPr>
              <a:t>Another improvement that ODOT proposes to implement is to realign the southbound lanes on Bridge Street. Bridge Street has three southbound lanes through the project area.  Currently, the right curb lane becomes overloaded by vehicles wanting to access local businesses on the west side of Bridge Street, waiting to use the westbound entrance ramp to US 35, and wanting to access the businesses located on Stewart Road and Consumer Center Drive. To further strain the situation, southbound vehicles tend to avoid the left lane because it becomes a dedicated turn lane to the US-35 eastbound on-ramp.  During each day’s peak travel times, this </a:t>
            </a:r>
            <a:r>
              <a:rPr lang="en-US" sz="1800" dirty="0">
                <a:effectLst/>
                <a:latin typeface="Calibri" panose="020F0502020204030204" pitchFamily="34" charset="0"/>
                <a:ea typeface="MS Mincho" panose="02020609040205080304" pitchFamily="49" charset="-128"/>
                <a:cs typeface="Calibri" panose="020F0502020204030204" pitchFamily="34" charset="0"/>
              </a:rPr>
              <a:t>puts over 2100 vehicles per hour in the two thru lanes.  </a:t>
            </a:r>
          </a:p>
          <a:p>
            <a:pPr marL="0" marR="0">
              <a:lnSpc>
                <a:spcPct val="115000"/>
              </a:lnSpc>
              <a:spcBef>
                <a:spcPts val="0"/>
              </a:spcBef>
              <a:spcAft>
                <a:spcPts val="1000"/>
              </a:spcAft>
            </a:pPr>
            <a:endParaRPr lang="en-US" sz="1800" dirty="0">
              <a:effectLst/>
              <a:latin typeface="Calibri" panose="020F0502020204030204" pitchFamily="34" charset="0"/>
              <a:ea typeface="MS Mincho" panose="02020609040205080304" pitchFamily="49" charset="-128"/>
              <a:cs typeface="Calibri" panose="020F0502020204030204" pitchFamily="34" charset="0"/>
            </a:endParaRPr>
          </a:p>
          <a:p>
            <a:pPr marL="0" marR="0">
              <a:lnSpc>
                <a:spcPct val="115000"/>
              </a:lnSpc>
              <a:spcBef>
                <a:spcPts val="0"/>
              </a:spcBef>
              <a:spcAft>
                <a:spcPts val="1000"/>
              </a:spcAft>
            </a:pPr>
            <a:r>
              <a:rPr lang="en-US" sz="1800" dirty="0">
                <a:effectLst/>
                <a:latin typeface="Calibri" panose="020F0502020204030204" pitchFamily="34" charset="0"/>
                <a:ea typeface="MS Mincho" panose="02020609040205080304" pitchFamily="49" charset="-128"/>
                <a:cs typeface="Calibri" panose="020F0502020204030204" pitchFamily="34" charset="0"/>
              </a:rPr>
              <a:t>The project proposes to realign the lanes so that vehicles can stay in the left two lanes for the full project corridor.  At the US-35 interchange the right lane will become dedicated for the westbound onramp to US-35.  A separate turn lane will be provided to access the eastbound US-35 on-ramp.  </a:t>
            </a:r>
            <a:r>
              <a:rPr lang="en-US" sz="1800" dirty="0">
                <a:effectLst/>
                <a:latin typeface="Calibri" panose="020F0502020204030204" pitchFamily="34" charset="0"/>
                <a:ea typeface="MS Mincho" panose="02020609040205080304" pitchFamily="49" charset="-128"/>
                <a:cs typeface="Times New Roman" panose="02020603050405020304" pitchFamily="18" charset="0"/>
              </a:rPr>
              <a:t>These proposed changes will put 1800 vehicles per hour in the two thru lanes - </a:t>
            </a:r>
            <a:r>
              <a:rPr lang="en-US" sz="1800" dirty="0">
                <a:effectLst/>
                <a:latin typeface="Calibri" panose="020F0502020204030204" pitchFamily="34" charset="0"/>
                <a:ea typeface="MS Mincho" panose="02020609040205080304" pitchFamily="49" charset="-128"/>
                <a:cs typeface="Calibri" panose="020F0502020204030204" pitchFamily="34" charset="0"/>
              </a:rPr>
              <a:t>a reduction of over 150 vehicles per lane. </a:t>
            </a:r>
          </a:p>
          <a:p>
            <a:pPr marL="0" marR="0">
              <a:lnSpc>
                <a:spcPct val="115000"/>
              </a:lnSpc>
              <a:spcBef>
                <a:spcPts val="0"/>
              </a:spcBef>
              <a:spcAft>
                <a:spcPts val="1000"/>
              </a:spcAft>
            </a:pPr>
            <a:endParaRPr lang="en-US" sz="1800" dirty="0">
              <a:effectLst/>
              <a:latin typeface="Calibri" panose="020F0502020204030204" pitchFamily="34" charset="0"/>
              <a:ea typeface="MS Mincho" panose="02020609040205080304" pitchFamily="49" charset="-128"/>
              <a:cs typeface="Calibri" panose="020F0502020204030204" pitchFamily="34" charset="0"/>
            </a:endParaRPr>
          </a:p>
          <a:p>
            <a:pPr marL="0" marR="0">
              <a:lnSpc>
                <a:spcPct val="115000"/>
              </a:lnSpc>
              <a:spcBef>
                <a:spcPts val="0"/>
              </a:spcBef>
              <a:spcAft>
                <a:spcPts val="1000"/>
              </a:spcAft>
            </a:pPr>
            <a:r>
              <a:rPr lang="en-US" sz="1800" dirty="0">
                <a:effectLst/>
                <a:latin typeface="Calibri" panose="020F0502020204030204" pitchFamily="34" charset="0"/>
                <a:ea typeface="MS Mincho" panose="02020609040205080304" pitchFamily="49" charset="-128"/>
                <a:cs typeface="Calibri" panose="020F0502020204030204" pitchFamily="34" charset="0"/>
              </a:rPr>
              <a:t>This change will benefit traffic operations in the corridor. </a:t>
            </a:r>
            <a:endParaRPr lang="en-US" sz="1800" dirty="0">
              <a:effectLst/>
              <a:latin typeface="Calibri" panose="020F0502020204030204" pitchFamily="34" charset="0"/>
              <a:ea typeface="MS Mincho" panose="02020609040205080304" pitchFamily="49" charset="-128"/>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4B0FDA08-891D-4D24-9337-D12A075AC062}" type="slidenum">
              <a:rPr lang="en-US" smtClean="0"/>
              <a:pPr/>
              <a:t>9</a:t>
            </a:fld>
            <a:endParaRPr lang="en-US" dirty="0"/>
          </a:p>
        </p:txBody>
      </p:sp>
    </p:spTree>
    <p:extLst>
      <p:ext uri="{BB962C8B-B14F-4D97-AF65-F5344CB8AC3E}">
        <p14:creationId xmlns:p14="http://schemas.microsoft.com/office/powerpoint/2010/main" val="25386502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362200" y="546100"/>
            <a:ext cx="4876800" cy="2743200"/>
          </a:xfrm>
          <a:prstGeom prst="rect">
            <a:avLst/>
          </a:prstGeom>
        </p:spPr>
      </p:sp>
      <p:sp>
        <p:nvSpPr>
          <p:cNvPr id="3" name="Notes Placeholder 2"/>
          <p:cNvSpPr>
            <a:spLocks noGrp="1"/>
          </p:cNvSpPr>
          <p:nvPr>
            <p:ph type="body" idx="1"/>
          </p:nvPr>
        </p:nvSpPr>
        <p:spPr/>
        <p:txBody>
          <a:bodyPr>
            <a:normAutofit fontScale="925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MS Mincho" panose="02020609040205080304" pitchFamily="49" charset="-128"/>
                <a:cs typeface="Times New Roman" panose="02020603050405020304" pitchFamily="18" charset="0"/>
              </a:rPr>
              <a:t>ODOT also proposes to construct a new access road between North Plaza Boulevard and Marietta Road, to the west of Bridge Street. The US 35 WB exit ramp lines up directly across Bridge Street from N Plaza Boulevard. The intersection of Bridge Street and Marietta Road is located 500 feet north of this intersection. During peak traffic hours, traffic is often stopped between these two intersections with the backup extending beyond the next intersections. Because the traffic signal at North Plaza Boulevard must favor the US-35 exit ramp, long lines extend into the business park area west of Bridge Street.   As a result, drivers have created their own go-around that cuts behind the BP gas station, Raising Cane’s and Applebee’s to get to the Marietta Road traffic signal by Walgreen’s.  ODOT proposes to install a road that will make this go-around safer.</a:t>
            </a:r>
            <a:endParaRPr lang="en-US" dirty="0"/>
          </a:p>
        </p:txBody>
      </p:sp>
      <p:sp>
        <p:nvSpPr>
          <p:cNvPr id="4" name="Slide Number Placeholder 3"/>
          <p:cNvSpPr>
            <a:spLocks noGrp="1"/>
          </p:cNvSpPr>
          <p:nvPr>
            <p:ph type="sldNum" sz="quarter" idx="10"/>
          </p:nvPr>
        </p:nvSpPr>
        <p:spPr/>
        <p:txBody>
          <a:bodyPr/>
          <a:lstStyle/>
          <a:p>
            <a:fld id="{4B0FDA08-891D-4D24-9337-D12A075AC062}" type="slidenum">
              <a:rPr lang="en-US" smtClean="0"/>
              <a:pPr/>
              <a:t>10</a:t>
            </a:fld>
            <a:endParaRPr lang="en-US" dirty="0"/>
          </a:p>
        </p:txBody>
      </p:sp>
    </p:spTree>
    <p:extLst>
      <p:ext uri="{BB962C8B-B14F-4D97-AF65-F5344CB8AC3E}">
        <p14:creationId xmlns:p14="http://schemas.microsoft.com/office/powerpoint/2010/main" val="30728308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362200" y="546100"/>
            <a:ext cx="4876800" cy="2743200"/>
          </a:xfrm>
          <a:prstGeom prst="rect">
            <a:avLst/>
          </a:prstGeo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B0FDA08-891D-4D24-9337-D12A075AC062}" type="slidenum">
              <a:rPr lang="en-US" smtClean="0"/>
              <a:pPr/>
              <a:t>11</a:t>
            </a:fld>
            <a:endParaRPr lang="en-US" dirty="0"/>
          </a:p>
        </p:txBody>
      </p:sp>
    </p:spTree>
    <p:extLst>
      <p:ext uri="{BB962C8B-B14F-4D97-AF65-F5344CB8AC3E}">
        <p14:creationId xmlns:p14="http://schemas.microsoft.com/office/powerpoint/2010/main" val="29920531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362200" y="546100"/>
            <a:ext cx="4876800" cy="2743200"/>
          </a:xfrm>
          <a:prstGeom prst="rect">
            <a:avLst/>
          </a:prstGeo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B0FDA08-891D-4D24-9337-D12A075AC062}" type="slidenum">
              <a:rPr lang="en-US" smtClean="0"/>
              <a:pPr/>
              <a:t>12</a:t>
            </a:fld>
            <a:endParaRPr lang="en-US" dirty="0"/>
          </a:p>
        </p:txBody>
      </p:sp>
    </p:spTree>
    <p:extLst>
      <p:ext uri="{BB962C8B-B14F-4D97-AF65-F5344CB8AC3E}">
        <p14:creationId xmlns:p14="http://schemas.microsoft.com/office/powerpoint/2010/main" val="16195732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5886A3-A474-E319-C256-999BAFD1FD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DE1A89-7EFE-EE2D-9B24-F45F952BA86A}"/>
              </a:ext>
            </a:extLst>
          </p:cNvPr>
          <p:cNvSpPr>
            <a:spLocks noGrp="1" noRot="1" noChangeAspect="1"/>
          </p:cNvSpPr>
          <p:nvPr>
            <p:ph type="sldImg"/>
          </p:nvPr>
        </p:nvSpPr>
        <p:spPr>
          <a:xfrm>
            <a:off x="2362200" y="546100"/>
            <a:ext cx="4876800" cy="2743200"/>
          </a:xfrm>
          <a:prstGeom prst="rect">
            <a:avLst/>
          </a:prstGeom>
        </p:spPr>
      </p:sp>
      <p:sp>
        <p:nvSpPr>
          <p:cNvPr id="3" name="Notes Placeholder 2">
            <a:extLst>
              <a:ext uri="{FF2B5EF4-FFF2-40B4-BE49-F238E27FC236}">
                <a16:creationId xmlns:a16="http://schemas.microsoft.com/office/drawing/2014/main" id="{CEF78C24-7911-D15F-47C1-B953F62D2D3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C3F38BE-4A19-5E08-F7F3-4A231390939A}"/>
              </a:ext>
            </a:extLst>
          </p:cNvPr>
          <p:cNvSpPr>
            <a:spLocks noGrp="1"/>
          </p:cNvSpPr>
          <p:nvPr>
            <p:ph type="sldNum" sz="quarter" idx="10"/>
          </p:nvPr>
        </p:nvSpPr>
        <p:spPr/>
        <p:txBody>
          <a:bodyPr/>
          <a:lstStyle/>
          <a:p>
            <a:fld id="{4B0FDA08-891D-4D24-9337-D12A075AC062}" type="slidenum">
              <a:rPr lang="en-US" smtClean="0"/>
              <a:pPr/>
              <a:t>13</a:t>
            </a:fld>
            <a:endParaRPr lang="en-US" dirty="0"/>
          </a:p>
        </p:txBody>
      </p:sp>
    </p:spTree>
    <p:extLst>
      <p:ext uri="{BB962C8B-B14F-4D97-AF65-F5344CB8AC3E}">
        <p14:creationId xmlns:p14="http://schemas.microsoft.com/office/powerpoint/2010/main" val="7722940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6B0264-B9E9-1657-B9B4-2C16976560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8469B5-B92A-39A2-4745-533F501A08B2}"/>
              </a:ext>
            </a:extLst>
          </p:cNvPr>
          <p:cNvSpPr>
            <a:spLocks noGrp="1" noRot="1" noChangeAspect="1"/>
          </p:cNvSpPr>
          <p:nvPr>
            <p:ph type="sldImg"/>
          </p:nvPr>
        </p:nvSpPr>
        <p:spPr>
          <a:xfrm>
            <a:off x="2362200" y="546100"/>
            <a:ext cx="4876800" cy="2743200"/>
          </a:xfrm>
          <a:prstGeom prst="rect">
            <a:avLst/>
          </a:prstGeom>
        </p:spPr>
      </p:sp>
      <p:sp>
        <p:nvSpPr>
          <p:cNvPr id="3" name="Notes Placeholder 2">
            <a:extLst>
              <a:ext uri="{FF2B5EF4-FFF2-40B4-BE49-F238E27FC236}">
                <a16:creationId xmlns:a16="http://schemas.microsoft.com/office/drawing/2014/main" id="{26C471D3-7063-BCFE-14EE-DBAE2D146BF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MS Mincho" panose="02020609040205080304" pitchFamily="49" charset="-128"/>
                <a:cs typeface="Times New Roman" panose="02020603050405020304" pitchFamily="18" charset="0"/>
              </a:rPr>
              <a:t>Option 3 proposes the same improvements as Option 2 regarding the restrictions of left and thru movements at Bridge Street and Stewart Road intersection.  Option 3 offers one difference at the Stewart Road and Consumer Center Drive intersection: Instead of proposing a signal to handle the additional traffic that would be created at this intersection, a Single Lane Roundabout is proposed.</a:t>
            </a:r>
          </a:p>
          <a:p>
            <a:endParaRPr lang="en-US" dirty="0"/>
          </a:p>
        </p:txBody>
      </p:sp>
      <p:sp>
        <p:nvSpPr>
          <p:cNvPr id="4" name="Slide Number Placeholder 3">
            <a:extLst>
              <a:ext uri="{FF2B5EF4-FFF2-40B4-BE49-F238E27FC236}">
                <a16:creationId xmlns:a16="http://schemas.microsoft.com/office/drawing/2014/main" id="{BC365A2E-CEEC-16D8-9593-924B055A127B}"/>
              </a:ext>
            </a:extLst>
          </p:cNvPr>
          <p:cNvSpPr>
            <a:spLocks noGrp="1"/>
          </p:cNvSpPr>
          <p:nvPr>
            <p:ph type="sldNum" sz="quarter" idx="10"/>
          </p:nvPr>
        </p:nvSpPr>
        <p:spPr/>
        <p:txBody>
          <a:bodyPr/>
          <a:lstStyle/>
          <a:p>
            <a:fld id="{4B0FDA08-891D-4D24-9337-D12A075AC062}" type="slidenum">
              <a:rPr lang="en-US" smtClean="0"/>
              <a:pPr/>
              <a:t>14</a:t>
            </a:fld>
            <a:endParaRPr lang="en-US" dirty="0"/>
          </a:p>
        </p:txBody>
      </p:sp>
    </p:spTree>
    <p:extLst>
      <p:ext uri="{BB962C8B-B14F-4D97-AF65-F5344CB8AC3E}">
        <p14:creationId xmlns:p14="http://schemas.microsoft.com/office/powerpoint/2010/main" val="23019151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362200" y="546100"/>
            <a:ext cx="4876800" cy="2743200"/>
          </a:xfrm>
          <a:prstGeom prst="rect">
            <a:avLst/>
          </a:prstGeo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MS Mincho" panose="02020609040205080304" pitchFamily="49" charset="-128"/>
                <a:cs typeface="Times New Roman" panose="02020603050405020304" pitchFamily="18" charset="0"/>
              </a:rPr>
              <a:t>Option 3 proposes the same improvements as Option 2 regarding the restrictions of left and thru movements at Bridge Street and Stewart Road intersection.  Option 3 offers one difference at the Stewart Road and Consumer Center Drive intersection: Instead of proposing a signal to handle the additional traffic that would be created at this intersection, a Single Lane Roundabout is proposed.</a:t>
            </a:r>
          </a:p>
          <a:p>
            <a:endParaRPr lang="en-US" dirty="0"/>
          </a:p>
        </p:txBody>
      </p:sp>
      <p:sp>
        <p:nvSpPr>
          <p:cNvPr id="4" name="Slide Number Placeholder 3"/>
          <p:cNvSpPr>
            <a:spLocks noGrp="1"/>
          </p:cNvSpPr>
          <p:nvPr>
            <p:ph type="sldNum" sz="quarter" idx="10"/>
          </p:nvPr>
        </p:nvSpPr>
        <p:spPr/>
        <p:txBody>
          <a:bodyPr/>
          <a:lstStyle/>
          <a:p>
            <a:fld id="{4B0FDA08-891D-4D24-9337-D12A075AC062}" type="slidenum">
              <a:rPr lang="en-US" smtClean="0"/>
              <a:pPr/>
              <a:t>15</a:t>
            </a:fld>
            <a:endParaRPr lang="en-US" dirty="0"/>
          </a:p>
        </p:txBody>
      </p:sp>
    </p:spTree>
    <p:extLst>
      <p:ext uri="{BB962C8B-B14F-4D97-AF65-F5344CB8AC3E}">
        <p14:creationId xmlns:p14="http://schemas.microsoft.com/office/powerpoint/2010/main" val="5120019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362200" y="546100"/>
            <a:ext cx="4876800" cy="2743200"/>
          </a:xfrm>
          <a:prstGeom prst="rect">
            <a:avLst/>
          </a:prstGeom>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next set of options relate to the US-35 eastbound exit ramp to Bridge Street, as v</a:t>
            </a:r>
            <a:r>
              <a:rPr lang="en-US" sz="1200" dirty="0">
                <a:effectLst/>
                <a:latin typeface="Calibri" panose="020F0502020204030204" pitchFamily="34" charset="0"/>
                <a:ea typeface="MS Mincho" panose="02020609040205080304" pitchFamily="49" charset="-128"/>
                <a:cs typeface="Times New Roman" panose="02020603050405020304" pitchFamily="18" charset="0"/>
              </a:rPr>
              <a:t>ehicles regularly back up on the ramp, and sometimes onto the eastbound lanes of US 35. Currently the ramp is configured with two left turn lanes onto northbound Bridge Street and a single, free-flow, right turn lane onto southbound Bridge Street.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 short-term improvement to address heavy backups is being installed later this year.  ODOT is considering the two  following options as long-term improvements.  Option 1, shown in this exhibit, would </a:t>
            </a:r>
            <a:r>
              <a:rPr lang="en-US" sz="1800" dirty="0">
                <a:effectLst/>
                <a:latin typeface="Calibri" panose="020F0502020204030204" pitchFamily="34" charset="0"/>
                <a:ea typeface="MS Mincho" panose="02020609040205080304" pitchFamily="49" charset="-128"/>
                <a:cs typeface="Times New Roman" panose="02020603050405020304" pitchFamily="18" charset="0"/>
              </a:rPr>
              <a:t>maintain the same double left turn lanes and single right turn lane that currently exists for this ramp.  However, this option eliminates the free-flow right turn lane from the ramp to southbound Bridge Street.  In other words, all traffic on the ramp will need to use the traffic signal.  </a:t>
            </a:r>
            <a:endParaRPr lang="en-US" dirty="0"/>
          </a:p>
        </p:txBody>
      </p:sp>
      <p:sp>
        <p:nvSpPr>
          <p:cNvPr id="4" name="Slide Number Placeholder 3"/>
          <p:cNvSpPr>
            <a:spLocks noGrp="1"/>
          </p:cNvSpPr>
          <p:nvPr>
            <p:ph type="sldNum" sz="quarter" idx="10"/>
          </p:nvPr>
        </p:nvSpPr>
        <p:spPr/>
        <p:txBody>
          <a:bodyPr/>
          <a:lstStyle/>
          <a:p>
            <a:fld id="{4B0FDA08-891D-4D24-9337-D12A075AC062}" type="slidenum">
              <a:rPr lang="en-US" smtClean="0"/>
              <a:pPr/>
              <a:t>16</a:t>
            </a:fld>
            <a:endParaRPr lang="en-US" dirty="0"/>
          </a:p>
        </p:txBody>
      </p:sp>
    </p:spTree>
    <p:extLst>
      <p:ext uri="{BB962C8B-B14F-4D97-AF65-F5344CB8AC3E}">
        <p14:creationId xmlns:p14="http://schemas.microsoft.com/office/powerpoint/2010/main" val="153815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85E862-A4AC-D6F0-33D7-D85DAD4DB4FA}"/>
            </a:ext>
          </a:extLst>
        </p:cNvPr>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697FA172-5958-B2F3-7716-18A746B242A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a:extLst>
              <a:ext uri="{FF2B5EF4-FFF2-40B4-BE49-F238E27FC236}">
                <a16:creationId xmlns:a16="http://schemas.microsoft.com/office/drawing/2014/main" id="{7EE67D37-80BC-73E7-07CB-0E35108D4DB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28676" name="Slide Number Placeholder 3">
            <a:extLst>
              <a:ext uri="{FF2B5EF4-FFF2-40B4-BE49-F238E27FC236}">
                <a16:creationId xmlns:a16="http://schemas.microsoft.com/office/drawing/2014/main" id="{00943852-A1CB-1C98-663F-BF4F4287A3D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15963" indent="-274638">
              <a:defRPr>
                <a:solidFill>
                  <a:schemeClr val="tx1"/>
                </a:solidFill>
                <a:latin typeface="Arial" panose="020B0604020202020204" pitchFamily="34" charset="0"/>
              </a:defRPr>
            </a:lvl2pPr>
            <a:lvl3pPr marL="1101725" indent="-219075">
              <a:defRPr>
                <a:solidFill>
                  <a:schemeClr val="tx1"/>
                </a:solidFill>
                <a:latin typeface="Arial" panose="020B0604020202020204" pitchFamily="34" charset="0"/>
              </a:defRPr>
            </a:lvl3pPr>
            <a:lvl4pPr marL="1541463" indent="-219075">
              <a:defRPr>
                <a:solidFill>
                  <a:schemeClr val="tx1"/>
                </a:solidFill>
                <a:latin typeface="Arial" panose="020B0604020202020204" pitchFamily="34" charset="0"/>
              </a:defRPr>
            </a:lvl4pPr>
            <a:lvl5pPr marL="1982788" indent="-219075">
              <a:defRPr>
                <a:solidFill>
                  <a:schemeClr val="tx1"/>
                </a:solidFill>
                <a:latin typeface="Arial" panose="020B0604020202020204" pitchFamily="34" charset="0"/>
              </a:defRPr>
            </a:lvl5pPr>
            <a:lvl6pPr marL="2439988" indent="-219075" eaLnBrk="0" fontAlgn="base" hangingPunct="0">
              <a:spcBef>
                <a:spcPct val="0"/>
              </a:spcBef>
              <a:spcAft>
                <a:spcPct val="0"/>
              </a:spcAft>
              <a:defRPr>
                <a:solidFill>
                  <a:schemeClr val="tx1"/>
                </a:solidFill>
                <a:latin typeface="Arial" panose="020B0604020202020204" pitchFamily="34" charset="0"/>
              </a:defRPr>
            </a:lvl6pPr>
            <a:lvl7pPr marL="2897188" indent="-219075" eaLnBrk="0" fontAlgn="base" hangingPunct="0">
              <a:spcBef>
                <a:spcPct val="0"/>
              </a:spcBef>
              <a:spcAft>
                <a:spcPct val="0"/>
              </a:spcAft>
              <a:defRPr>
                <a:solidFill>
                  <a:schemeClr val="tx1"/>
                </a:solidFill>
                <a:latin typeface="Arial" panose="020B0604020202020204" pitchFamily="34" charset="0"/>
              </a:defRPr>
            </a:lvl7pPr>
            <a:lvl8pPr marL="3354388" indent="-219075" eaLnBrk="0" fontAlgn="base" hangingPunct="0">
              <a:spcBef>
                <a:spcPct val="0"/>
              </a:spcBef>
              <a:spcAft>
                <a:spcPct val="0"/>
              </a:spcAft>
              <a:defRPr>
                <a:solidFill>
                  <a:schemeClr val="tx1"/>
                </a:solidFill>
                <a:latin typeface="Arial" panose="020B0604020202020204" pitchFamily="34" charset="0"/>
              </a:defRPr>
            </a:lvl8pPr>
            <a:lvl9pPr marL="3811588" indent="-219075" eaLnBrk="0" fontAlgn="base" hangingPunct="0">
              <a:spcBef>
                <a:spcPct val="0"/>
              </a:spcBef>
              <a:spcAft>
                <a:spcPct val="0"/>
              </a:spcAft>
              <a:defRPr>
                <a:solidFill>
                  <a:schemeClr val="tx1"/>
                </a:solidFill>
                <a:latin typeface="Arial" panose="020B0604020202020204" pitchFamily="34" charset="0"/>
              </a:defRPr>
            </a:lvl9pPr>
          </a:lstStyle>
          <a:p>
            <a:fld id="{6B665573-8030-4725-BC22-3B3953BD9C0D}" type="slidenum">
              <a:rPr lang="en-US" altLang="en-US"/>
              <a:pPr/>
              <a:t>17</a:t>
            </a:fld>
            <a:endParaRPr lang="en-US" altLang="en-US"/>
          </a:p>
        </p:txBody>
      </p:sp>
    </p:spTree>
    <p:extLst>
      <p:ext uri="{BB962C8B-B14F-4D97-AF65-F5344CB8AC3E}">
        <p14:creationId xmlns:p14="http://schemas.microsoft.com/office/powerpoint/2010/main" val="180230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3F832D-A642-C64D-EA4A-40CD7BC84536}"/>
            </a:ext>
          </a:extLst>
        </p:cNvPr>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6AE2ED58-F9E0-2032-8ABA-5ECB2BD2CD0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a:extLst>
              <a:ext uri="{FF2B5EF4-FFF2-40B4-BE49-F238E27FC236}">
                <a16:creationId xmlns:a16="http://schemas.microsoft.com/office/drawing/2014/main" id="{EF57BB7D-5411-C87A-2A46-F952F428ABC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28676" name="Slide Number Placeholder 3">
            <a:extLst>
              <a:ext uri="{FF2B5EF4-FFF2-40B4-BE49-F238E27FC236}">
                <a16:creationId xmlns:a16="http://schemas.microsoft.com/office/drawing/2014/main" id="{16A4A4A8-210C-ABB0-273E-CEBD6CD0ED8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15963" indent="-274638">
              <a:defRPr>
                <a:solidFill>
                  <a:schemeClr val="tx1"/>
                </a:solidFill>
                <a:latin typeface="Arial" panose="020B0604020202020204" pitchFamily="34" charset="0"/>
              </a:defRPr>
            </a:lvl2pPr>
            <a:lvl3pPr marL="1101725" indent="-219075">
              <a:defRPr>
                <a:solidFill>
                  <a:schemeClr val="tx1"/>
                </a:solidFill>
                <a:latin typeface="Arial" panose="020B0604020202020204" pitchFamily="34" charset="0"/>
              </a:defRPr>
            </a:lvl3pPr>
            <a:lvl4pPr marL="1541463" indent="-219075">
              <a:defRPr>
                <a:solidFill>
                  <a:schemeClr val="tx1"/>
                </a:solidFill>
                <a:latin typeface="Arial" panose="020B0604020202020204" pitchFamily="34" charset="0"/>
              </a:defRPr>
            </a:lvl4pPr>
            <a:lvl5pPr marL="1982788" indent="-219075">
              <a:defRPr>
                <a:solidFill>
                  <a:schemeClr val="tx1"/>
                </a:solidFill>
                <a:latin typeface="Arial" panose="020B0604020202020204" pitchFamily="34" charset="0"/>
              </a:defRPr>
            </a:lvl5pPr>
            <a:lvl6pPr marL="2439988" indent="-219075" eaLnBrk="0" fontAlgn="base" hangingPunct="0">
              <a:spcBef>
                <a:spcPct val="0"/>
              </a:spcBef>
              <a:spcAft>
                <a:spcPct val="0"/>
              </a:spcAft>
              <a:defRPr>
                <a:solidFill>
                  <a:schemeClr val="tx1"/>
                </a:solidFill>
                <a:latin typeface="Arial" panose="020B0604020202020204" pitchFamily="34" charset="0"/>
              </a:defRPr>
            </a:lvl6pPr>
            <a:lvl7pPr marL="2897188" indent="-219075" eaLnBrk="0" fontAlgn="base" hangingPunct="0">
              <a:spcBef>
                <a:spcPct val="0"/>
              </a:spcBef>
              <a:spcAft>
                <a:spcPct val="0"/>
              </a:spcAft>
              <a:defRPr>
                <a:solidFill>
                  <a:schemeClr val="tx1"/>
                </a:solidFill>
                <a:latin typeface="Arial" panose="020B0604020202020204" pitchFamily="34" charset="0"/>
              </a:defRPr>
            </a:lvl7pPr>
            <a:lvl8pPr marL="3354388" indent="-219075" eaLnBrk="0" fontAlgn="base" hangingPunct="0">
              <a:spcBef>
                <a:spcPct val="0"/>
              </a:spcBef>
              <a:spcAft>
                <a:spcPct val="0"/>
              </a:spcAft>
              <a:defRPr>
                <a:solidFill>
                  <a:schemeClr val="tx1"/>
                </a:solidFill>
                <a:latin typeface="Arial" panose="020B0604020202020204" pitchFamily="34" charset="0"/>
              </a:defRPr>
            </a:lvl8pPr>
            <a:lvl9pPr marL="3811588" indent="-219075" eaLnBrk="0" fontAlgn="base" hangingPunct="0">
              <a:spcBef>
                <a:spcPct val="0"/>
              </a:spcBef>
              <a:spcAft>
                <a:spcPct val="0"/>
              </a:spcAft>
              <a:defRPr>
                <a:solidFill>
                  <a:schemeClr val="tx1"/>
                </a:solidFill>
                <a:latin typeface="Arial" panose="020B0604020202020204" pitchFamily="34" charset="0"/>
              </a:defRPr>
            </a:lvl9pPr>
          </a:lstStyle>
          <a:p>
            <a:fld id="{6B665573-8030-4725-BC22-3B3953BD9C0D}" type="slidenum">
              <a:rPr lang="en-US" altLang="en-US"/>
              <a:pPr/>
              <a:t>18</a:t>
            </a:fld>
            <a:endParaRPr lang="en-US" altLang="en-US"/>
          </a:p>
        </p:txBody>
      </p:sp>
    </p:spTree>
    <p:extLst>
      <p:ext uri="{BB962C8B-B14F-4D97-AF65-F5344CB8AC3E}">
        <p14:creationId xmlns:p14="http://schemas.microsoft.com/office/powerpoint/2010/main" val="30351664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0A467B-C29E-48B0-51B9-9001D20F2995}"/>
            </a:ext>
          </a:extLst>
        </p:cNvPr>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AA638FD2-0007-FE1E-88AC-419B1C7BC20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a:extLst>
              <a:ext uri="{FF2B5EF4-FFF2-40B4-BE49-F238E27FC236}">
                <a16:creationId xmlns:a16="http://schemas.microsoft.com/office/drawing/2014/main" id="{F63D1CFB-303A-C90F-5BF9-DF71B85E860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28676" name="Slide Number Placeholder 3">
            <a:extLst>
              <a:ext uri="{FF2B5EF4-FFF2-40B4-BE49-F238E27FC236}">
                <a16:creationId xmlns:a16="http://schemas.microsoft.com/office/drawing/2014/main" id="{17610EB2-E124-D2FC-D5C8-117E85FF629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15963" indent="-274638">
              <a:defRPr>
                <a:solidFill>
                  <a:schemeClr val="tx1"/>
                </a:solidFill>
                <a:latin typeface="Arial" panose="020B0604020202020204" pitchFamily="34" charset="0"/>
              </a:defRPr>
            </a:lvl2pPr>
            <a:lvl3pPr marL="1101725" indent="-219075">
              <a:defRPr>
                <a:solidFill>
                  <a:schemeClr val="tx1"/>
                </a:solidFill>
                <a:latin typeface="Arial" panose="020B0604020202020204" pitchFamily="34" charset="0"/>
              </a:defRPr>
            </a:lvl3pPr>
            <a:lvl4pPr marL="1541463" indent="-219075">
              <a:defRPr>
                <a:solidFill>
                  <a:schemeClr val="tx1"/>
                </a:solidFill>
                <a:latin typeface="Arial" panose="020B0604020202020204" pitchFamily="34" charset="0"/>
              </a:defRPr>
            </a:lvl4pPr>
            <a:lvl5pPr marL="1982788" indent="-219075">
              <a:defRPr>
                <a:solidFill>
                  <a:schemeClr val="tx1"/>
                </a:solidFill>
                <a:latin typeface="Arial" panose="020B0604020202020204" pitchFamily="34" charset="0"/>
              </a:defRPr>
            </a:lvl5pPr>
            <a:lvl6pPr marL="2439988" indent="-219075" eaLnBrk="0" fontAlgn="base" hangingPunct="0">
              <a:spcBef>
                <a:spcPct val="0"/>
              </a:spcBef>
              <a:spcAft>
                <a:spcPct val="0"/>
              </a:spcAft>
              <a:defRPr>
                <a:solidFill>
                  <a:schemeClr val="tx1"/>
                </a:solidFill>
                <a:latin typeface="Arial" panose="020B0604020202020204" pitchFamily="34" charset="0"/>
              </a:defRPr>
            </a:lvl6pPr>
            <a:lvl7pPr marL="2897188" indent="-219075" eaLnBrk="0" fontAlgn="base" hangingPunct="0">
              <a:spcBef>
                <a:spcPct val="0"/>
              </a:spcBef>
              <a:spcAft>
                <a:spcPct val="0"/>
              </a:spcAft>
              <a:defRPr>
                <a:solidFill>
                  <a:schemeClr val="tx1"/>
                </a:solidFill>
                <a:latin typeface="Arial" panose="020B0604020202020204" pitchFamily="34" charset="0"/>
              </a:defRPr>
            </a:lvl7pPr>
            <a:lvl8pPr marL="3354388" indent="-219075" eaLnBrk="0" fontAlgn="base" hangingPunct="0">
              <a:spcBef>
                <a:spcPct val="0"/>
              </a:spcBef>
              <a:spcAft>
                <a:spcPct val="0"/>
              </a:spcAft>
              <a:defRPr>
                <a:solidFill>
                  <a:schemeClr val="tx1"/>
                </a:solidFill>
                <a:latin typeface="Arial" panose="020B0604020202020204" pitchFamily="34" charset="0"/>
              </a:defRPr>
            </a:lvl8pPr>
            <a:lvl9pPr marL="3811588" indent="-219075" eaLnBrk="0" fontAlgn="base" hangingPunct="0">
              <a:spcBef>
                <a:spcPct val="0"/>
              </a:spcBef>
              <a:spcAft>
                <a:spcPct val="0"/>
              </a:spcAft>
              <a:defRPr>
                <a:solidFill>
                  <a:schemeClr val="tx1"/>
                </a:solidFill>
                <a:latin typeface="Arial" panose="020B0604020202020204" pitchFamily="34" charset="0"/>
              </a:defRPr>
            </a:lvl9pPr>
          </a:lstStyle>
          <a:p>
            <a:fld id="{6B665573-8030-4725-BC22-3B3953BD9C0D}" type="slidenum">
              <a:rPr lang="en-US" altLang="en-US"/>
              <a:pPr/>
              <a:t>19</a:t>
            </a:fld>
            <a:endParaRPr lang="en-US" altLang="en-US"/>
          </a:p>
        </p:txBody>
      </p:sp>
    </p:spTree>
    <p:extLst>
      <p:ext uri="{BB962C8B-B14F-4D97-AF65-F5344CB8AC3E}">
        <p14:creationId xmlns:p14="http://schemas.microsoft.com/office/powerpoint/2010/main" val="31111210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7DAB73-C7DD-0E33-8066-6DDC16463BF9}"/>
            </a:ext>
          </a:extLst>
        </p:cNvPr>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534BA0D7-10FE-5C8B-25B2-3C5D3085EE3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a:extLst>
              <a:ext uri="{FF2B5EF4-FFF2-40B4-BE49-F238E27FC236}">
                <a16:creationId xmlns:a16="http://schemas.microsoft.com/office/drawing/2014/main" id="{AA1991AF-72FB-835E-A1AB-D9B8EA3BAF1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28676" name="Slide Number Placeholder 3">
            <a:extLst>
              <a:ext uri="{FF2B5EF4-FFF2-40B4-BE49-F238E27FC236}">
                <a16:creationId xmlns:a16="http://schemas.microsoft.com/office/drawing/2014/main" id="{140DF474-FEA4-0415-6679-65159A94ADE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15963" indent="-274638">
              <a:defRPr>
                <a:solidFill>
                  <a:schemeClr val="tx1"/>
                </a:solidFill>
                <a:latin typeface="Arial" panose="020B0604020202020204" pitchFamily="34" charset="0"/>
              </a:defRPr>
            </a:lvl2pPr>
            <a:lvl3pPr marL="1101725" indent="-219075">
              <a:defRPr>
                <a:solidFill>
                  <a:schemeClr val="tx1"/>
                </a:solidFill>
                <a:latin typeface="Arial" panose="020B0604020202020204" pitchFamily="34" charset="0"/>
              </a:defRPr>
            </a:lvl3pPr>
            <a:lvl4pPr marL="1541463" indent="-219075">
              <a:defRPr>
                <a:solidFill>
                  <a:schemeClr val="tx1"/>
                </a:solidFill>
                <a:latin typeface="Arial" panose="020B0604020202020204" pitchFamily="34" charset="0"/>
              </a:defRPr>
            </a:lvl4pPr>
            <a:lvl5pPr marL="1982788" indent="-219075">
              <a:defRPr>
                <a:solidFill>
                  <a:schemeClr val="tx1"/>
                </a:solidFill>
                <a:latin typeface="Arial" panose="020B0604020202020204" pitchFamily="34" charset="0"/>
              </a:defRPr>
            </a:lvl5pPr>
            <a:lvl6pPr marL="2439988" indent="-219075" eaLnBrk="0" fontAlgn="base" hangingPunct="0">
              <a:spcBef>
                <a:spcPct val="0"/>
              </a:spcBef>
              <a:spcAft>
                <a:spcPct val="0"/>
              </a:spcAft>
              <a:defRPr>
                <a:solidFill>
                  <a:schemeClr val="tx1"/>
                </a:solidFill>
                <a:latin typeface="Arial" panose="020B0604020202020204" pitchFamily="34" charset="0"/>
              </a:defRPr>
            </a:lvl6pPr>
            <a:lvl7pPr marL="2897188" indent="-219075" eaLnBrk="0" fontAlgn="base" hangingPunct="0">
              <a:spcBef>
                <a:spcPct val="0"/>
              </a:spcBef>
              <a:spcAft>
                <a:spcPct val="0"/>
              </a:spcAft>
              <a:defRPr>
                <a:solidFill>
                  <a:schemeClr val="tx1"/>
                </a:solidFill>
                <a:latin typeface="Arial" panose="020B0604020202020204" pitchFamily="34" charset="0"/>
              </a:defRPr>
            </a:lvl7pPr>
            <a:lvl8pPr marL="3354388" indent="-219075" eaLnBrk="0" fontAlgn="base" hangingPunct="0">
              <a:spcBef>
                <a:spcPct val="0"/>
              </a:spcBef>
              <a:spcAft>
                <a:spcPct val="0"/>
              </a:spcAft>
              <a:defRPr>
                <a:solidFill>
                  <a:schemeClr val="tx1"/>
                </a:solidFill>
                <a:latin typeface="Arial" panose="020B0604020202020204" pitchFamily="34" charset="0"/>
              </a:defRPr>
            </a:lvl8pPr>
            <a:lvl9pPr marL="3811588" indent="-219075" eaLnBrk="0" fontAlgn="base" hangingPunct="0">
              <a:spcBef>
                <a:spcPct val="0"/>
              </a:spcBef>
              <a:spcAft>
                <a:spcPct val="0"/>
              </a:spcAft>
              <a:defRPr>
                <a:solidFill>
                  <a:schemeClr val="tx1"/>
                </a:solidFill>
                <a:latin typeface="Arial" panose="020B0604020202020204" pitchFamily="34" charset="0"/>
              </a:defRPr>
            </a:lvl9pPr>
          </a:lstStyle>
          <a:p>
            <a:fld id="{6B665573-8030-4725-BC22-3B3953BD9C0D}" type="slidenum">
              <a:rPr lang="en-US" altLang="en-US"/>
              <a:pPr/>
              <a:t>20</a:t>
            </a:fld>
            <a:endParaRPr lang="en-US" altLang="en-US"/>
          </a:p>
        </p:txBody>
      </p:sp>
    </p:spTree>
    <p:extLst>
      <p:ext uri="{BB962C8B-B14F-4D97-AF65-F5344CB8AC3E}">
        <p14:creationId xmlns:p14="http://schemas.microsoft.com/office/powerpoint/2010/main" val="19927375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E46B0C-7AD8-80BD-6590-E70B8B2F0949}"/>
            </a:ext>
          </a:extLst>
        </p:cNvPr>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BA9045F4-8EB4-09FE-04DF-4B1D94362C7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a:extLst>
              <a:ext uri="{FF2B5EF4-FFF2-40B4-BE49-F238E27FC236}">
                <a16:creationId xmlns:a16="http://schemas.microsoft.com/office/drawing/2014/main" id="{69F502B7-DE05-087E-3117-5CEA795EDC0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28676" name="Slide Number Placeholder 3">
            <a:extLst>
              <a:ext uri="{FF2B5EF4-FFF2-40B4-BE49-F238E27FC236}">
                <a16:creationId xmlns:a16="http://schemas.microsoft.com/office/drawing/2014/main" id="{12FFA920-3253-6CF9-D8ED-1E7D8433591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15963" indent="-274638">
              <a:defRPr>
                <a:solidFill>
                  <a:schemeClr val="tx1"/>
                </a:solidFill>
                <a:latin typeface="Arial" panose="020B0604020202020204" pitchFamily="34" charset="0"/>
              </a:defRPr>
            </a:lvl2pPr>
            <a:lvl3pPr marL="1101725" indent="-219075">
              <a:defRPr>
                <a:solidFill>
                  <a:schemeClr val="tx1"/>
                </a:solidFill>
                <a:latin typeface="Arial" panose="020B0604020202020204" pitchFamily="34" charset="0"/>
              </a:defRPr>
            </a:lvl3pPr>
            <a:lvl4pPr marL="1541463" indent="-219075">
              <a:defRPr>
                <a:solidFill>
                  <a:schemeClr val="tx1"/>
                </a:solidFill>
                <a:latin typeface="Arial" panose="020B0604020202020204" pitchFamily="34" charset="0"/>
              </a:defRPr>
            </a:lvl4pPr>
            <a:lvl5pPr marL="1982788" indent="-219075">
              <a:defRPr>
                <a:solidFill>
                  <a:schemeClr val="tx1"/>
                </a:solidFill>
                <a:latin typeface="Arial" panose="020B0604020202020204" pitchFamily="34" charset="0"/>
              </a:defRPr>
            </a:lvl5pPr>
            <a:lvl6pPr marL="2439988" indent="-219075" eaLnBrk="0" fontAlgn="base" hangingPunct="0">
              <a:spcBef>
                <a:spcPct val="0"/>
              </a:spcBef>
              <a:spcAft>
                <a:spcPct val="0"/>
              </a:spcAft>
              <a:defRPr>
                <a:solidFill>
                  <a:schemeClr val="tx1"/>
                </a:solidFill>
                <a:latin typeface="Arial" panose="020B0604020202020204" pitchFamily="34" charset="0"/>
              </a:defRPr>
            </a:lvl6pPr>
            <a:lvl7pPr marL="2897188" indent="-219075" eaLnBrk="0" fontAlgn="base" hangingPunct="0">
              <a:spcBef>
                <a:spcPct val="0"/>
              </a:spcBef>
              <a:spcAft>
                <a:spcPct val="0"/>
              </a:spcAft>
              <a:defRPr>
                <a:solidFill>
                  <a:schemeClr val="tx1"/>
                </a:solidFill>
                <a:latin typeface="Arial" panose="020B0604020202020204" pitchFamily="34" charset="0"/>
              </a:defRPr>
            </a:lvl7pPr>
            <a:lvl8pPr marL="3354388" indent="-219075" eaLnBrk="0" fontAlgn="base" hangingPunct="0">
              <a:spcBef>
                <a:spcPct val="0"/>
              </a:spcBef>
              <a:spcAft>
                <a:spcPct val="0"/>
              </a:spcAft>
              <a:defRPr>
                <a:solidFill>
                  <a:schemeClr val="tx1"/>
                </a:solidFill>
                <a:latin typeface="Arial" panose="020B0604020202020204" pitchFamily="34" charset="0"/>
              </a:defRPr>
            </a:lvl8pPr>
            <a:lvl9pPr marL="3811588" indent="-219075" eaLnBrk="0" fontAlgn="base" hangingPunct="0">
              <a:spcBef>
                <a:spcPct val="0"/>
              </a:spcBef>
              <a:spcAft>
                <a:spcPct val="0"/>
              </a:spcAft>
              <a:defRPr>
                <a:solidFill>
                  <a:schemeClr val="tx1"/>
                </a:solidFill>
                <a:latin typeface="Arial" panose="020B0604020202020204" pitchFamily="34" charset="0"/>
              </a:defRPr>
            </a:lvl9pPr>
          </a:lstStyle>
          <a:p>
            <a:fld id="{6B665573-8030-4725-BC22-3B3953BD9C0D}" type="slidenum">
              <a:rPr lang="en-US" altLang="en-US"/>
              <a:pPr/>
              <a:t>21</a:t>
            </a:fld>
            <a:endParaRPr lang="en-US" altLang="en-US"/>
          </a:p>
        </p:txBody>
      </p:sp>
    </p:spTree>
    <p:extLst>
      <p:ext uri="{BB962C8B-B14F-4D97-AF65-F5344CB8AC3E}">
        <p14:creationId xmlns:p14="http://schemas.microsoft.com/office/powerpoint/2010/main" val="34511957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7D2A13-7C4C-5093-11BB-E485908AD5F5}"/>
            </a:ext>
          </a:extLst>
        </p:cNvPr>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FC803707-1174-5D3F-68DE-95CC63DCAB6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a:extLst>
              <a:ext uri="{FF2B5EF4-FFF2-40B4-BE49-F238E27FC236}">
                <a16:creationId xmlns:a16="http://schemas.microsoft.com/office/drawing/2014/main" id="{72915EA0-12E1-897E-EDAF-5C153F71DCD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28676" name="Slide Number Placeholder 3">
            <a:extLst>
              <a:ext uri="{FF2B5EF4-FFF2-40B4-BE49-F238E27FC236}">
                <a16:creationId xmlns:a16="http://schemas.microsoft.com/office/drawing/2014/main" id="{8474333B-1926-02C7-0100-E222923660C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15963" indent="-274638">
              <a:defRPr>
                <a:solidFill>
                  <a:schemeClr val="tx1"/>
                </a:solidFill>
                <a:latin typeface="Arial" panose="020B0604020202020204" pitchFamily="34" charset="0"/>
              </a:defRPr>
            </a:lvl2pPr>
            <a:lvl3pPr marL="1101725" indent="-219075">
              <a:defRPr>
                <a:solidFill>
                  <a:schemeClr val="tx1"/>
                </a:solidFill>
                <a:latin typeface="Arial" panose="020B0604020202020204" pitchFamily="34" charset="0"/>
              </a:defRPr>
            </a:lvl3pPr>
            <a:lvl4pPr marL="1541463" indent="-219075">
              <a:defRPr>
                <a:solidFill>
                  <a:schemeClr val="tx1"/>
                </a:solidFill>
                <a:latin typeface="Arial" panose="020B0604020202020204" pitchFamily="34" charset="0"/>
              </a:defRPr>
            </a:lvl4pPr>
            <a:lvl5pPr marL="1982788" indent="-219075">
              <a:defRPr>
                <a:solidFill>
                  <a:schemeClr val="tx1"/>
                </a:solidFill>
                <a:latin typeface="Arial" panose="020B0604020202020204" pitchFamily="34" charset="0"/>
              </a:defRPr>
            </a:lvl5pPr>
            <a:lvl6pPr marL="2439988" indent="-219075" eaLnBrk="0" fontAlgn="base" hangingPunct="0">
              <a:spcBef>
                <a:spcPct val="0"/>
              </a:spcBef>
              <a:spcAft>
                <a:spcPct val="0"/>
              </a:spcAft>
              <a:defRPr>
                <a:solidFill>
                  <a:schemeClr val="tx1"/>
                </a:solidFill>
                <a:latin typeface="Arial" panose="020B0604020202020204" pitchFamily="34" charset="0"/>
              </a:defRPr>
            </a:lvl6pPr>
            <a:lvl7pPr marL="2897188" indent="-219075" eaLnBrk="0" fontAlgn="base" hangingPunct="0">
              <a:spcBef>
                <a:spcPct val="0"/>
              </a:spcBef>
              <a:spcAft>
                <a:spcPct val="0"/>
              </a:spcAft>
              <a:defRPr>
                <a:solidFill>
                  <a:schemeClr val="tx1"/>
                </a:solidFill>
                <a:latin typeface="Arial" panose="020B0604020202020204" pitchFamily="34" charset="0"/>
              </a:defRPr>
            </a:lvl7pPr>
            <a:lvl8pPr marL="3354388" indent="-219075" eaLnBrk="0" fontAlgn="base" hangingPunct="0">
              <a:spcBef>
                <a:spcPct val="0"/>
              </a:spcBef>
              <a:spcAft>
                <a:spcPct val="0"/>
              </a:spcAft>
              <a:defRPr>
                <a:solidFill>
                  <a:schemeClr val="tx1"/>
                </a:solidFill>
                <a:latin typeface="Arial" panose="020B0604020202020204" pitchFamily="34" charset="0"/>
              </a:defRPr>
            </a:lvl8pPr>
            <a:lvl9pPr marL="3811588" indent="-219075" eaLnBrk="0" fontAlgn="base" hangingPunct="0">
              <a:spcBef>
                <a:spcPct val="0"/>
              </a:spcBef>
              <a:spcAft>
                <a:spcPct val="0"/>
              </a:spcAft>
              <a:defRPr>
                <a:solidFill>
                  <a:schemeClr val="tx1"/>
                </a:solidFill>
                <a:latin typeface="Arial" panose="020B0604020202020204" pitchFamily="34" charset="0"/>
              </a:defRPr>
            </a:lvl9pPr>
          </a:lstStyle>
          <a:p>
            <a:fld id="{6B665573-8030-4725-BC22-3B3953BD9C0D}" type="slidenum">
              <a:rPr lang="en-US" altLang="en-US"/>
              <a:pPr/>
              <a:t>22</a:t>
            </a:fld>
            <a:endParaRPr lang="en-US" altLang="en-US"/>
          </a:p>
        </p:txBody>
      </p:sp>
    </p:spTree>
    <p:extLst>
      <p:ext uri="{BB962C8B-B14F-4D97-AF65-F5344CB8AC3E}">
        <p14:creationId xmlns:p14="http://schemas.microsoft.com/office/powerpoint/2010/main" val="8181209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F26816-5853-9DBF-9451-3CD0A0889F59}"/>
            </a:ext>
          </a:extLst>
        </p:cNvPr>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5CF50D2B-DB98-BFA1-E325-08F467B02E5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a:extLst>
              <a:ext uri="{FF2B5EF4-FFF2-40B4-BE49-F238E27FC236}">
                <a16:creationId xmlns:a16="http://schemas.microsoft.com/office/drawing/2014/main" id="{66D373FC-A82B-0F3C-2BF2-95CDC621F6E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28676" name="Slide Number Placeholder 3">
            <a:extLst>
              <a:ext uri="{FF2B5EF4-FFF2-40B4-BE49-F238E27FC236}">
                <a16:creationId xmlns:a16="http://schemas.microsoft.com/office/drawing/2014/main" id="{87996846-DA44-E82D-C18E-6ED478ADFB4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15963" indent="-274638">
              <a:defRPr>
                <a:solidFill>
                  <a:schemeClr val="tx1"/>
                </a:solidFill>
                <a:latin typeface="Arial" panose="020B0604020202020204" pitchFamily="34" charset="0"/>
              </a:defRPr>
            </a:lvl2pPr>
            <a:lvl3pPr marL="1101725" indent="-219075">
              <a:defRPr>
                <a:solidFill>
                  <a:schemeClr val="tx1"/>
                </a:solidFill>
                <a:latin typeface="Arial" panose="020B0604020202020204" pitchFamily="34" charset="0"/>
              </a:defRPr>
            </a:lvl3pPr>
            <a:lvl4pPr marL="1541463" indent="-219075">
              <a:defRPr>
                <a:solidFill>
                  <a:schemeClr val="tx1"/>
                </a:solidFill>
                <a:latin typeface="Arial" panose="020B0604020202020204" pitchFamily="34" charset="0"/>
              </a:defRPr>
            </a:lvl4pPr>
            <a:lvl5pPr marL="1982788" indent="-219075">
              <a:defRPr>
                <a:solidFill>
                  <a:schemeClr val="tx1"/>
                </a:solidFill>
                <a:latin typeface="Arial" panose="020B0604020202020204" pitchFamily="34" charset="0"/>
              </a:defRPr>
            </a:lvl5pPr>
            <a:lvl6pPr marL="2439988" indent="-219075" eaLnBrk="0" fontAlgn="base" hangingPunct="0">
              <a:spcBef>
                <a:spcPct val="0"/>
              </a:spcBef>
              <a:spcAft>
                <a:spcPct val="0"/>
              </a:spcAft>
              <a:defRPr>
                <a:solidFill>
                  <a:schemeClr val="tx1"/>
                </a:solidFill>
                <a:latin typeface="Arial" panose="020B0604020202020204" pitchFamily="34" charset="0"/>
              </a:defRPr>
            </a:lvl6pPr>
            <a:lvl7pPr marL="2897188" indent="-219075" eaLnBrk="0" fontAlgn="base" hangingPunct="0">
              <a:spcBef>
                <a:spcPct val="0"/>
              </a:spcBef>
              <a:spcAft>
                <a:spcPct val="0"/>
              </a:spcAft>
              <a:defRPr>
                <a:solidFill>
                  <a:schemeClr val="tx1"/>
                </a:solidFill>
                <a:latin typeface="Arial" panose="020B0604020202020204" pitchFamily="34" charset="0"/>
              </a:defRPr>
            </a:lvl7pPr>
            <a:lvl8pPr marL="3354388" indent="-219075" eaLnBrk="0" fontAlgn="base" hangingPunct="0">
              <a:spcBef>
                <a:spcPct val="0"/>
              </a:spcBef>
              <a:spcAft>
                <a:spcPct val="0"/>
              </a:spcAft>
              <a:defRPr>
                <a:solidFill>
                  <a:schemeClr val="tx1"/>
                </a:solidFill>
                <a:latin typeface="Arial" panose="020B0604020202020204" pitchFamily="34" charset="0"/>
              </a:defRPr>
            </a:lvl8pPr>
            <a:lvl9pPr marL="3811588" indent="-219075" eaLnBrk="0" fontAlgn="base" hangingPunct="0">
              <a:spcBef>
                <a:spcPct val="0"/>
              </a:spcBef>
              <a:spcAft>
                <a:spcPct val="0"/>
              </a:spcAft>
              <a:defRPr>
                <a:solidFill>
                  <a:schemeClr val="tx1"/>
                </a:solidFill>
                <a:latin typeface="Arial" panose="020B0604020202020204" pitchFamily="34" charset="0"/>
              </a:defRPr>
            </a:lvl9pPr>
          </a:lstStyle>
          <a:p>
            <a:fld id="{6B665573-8030-4725-BC22-3B3953BD9C0D}" type="slidenum">
              <a:rPr lang="en-US" altLang="en-US"/>
              <a:pPr/>
              <a:t>23</a:t>
            </a:fld>
            <a:endParaRPr lang="en-US" altLang="en-US"/>
          </a:p>
        </p:txBody>
      </p:sp>
    </p:spTree>
    <p:extLst>
      <p:ext uri="{BB962C8B-B14F-4D97-AF65-F5344CB8AC3E}">
        <p14:creationId xmlns:p14="http://schemas.microsoft.com/office/powerpoint/2010/main" val="102541132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CBFB53-AF9F-2E28-057B-C68F11BCC81D}"/>
            </a:ext>
          </a:extLst>
        </p:cNvPr>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955675CD-495F-4E83-BA83-57312795CF0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a:extLst>
              <a:ext uri="{FF2B5EF4-FFF2-40B4-BE49-F238E27FC236}">
                <a16:creationId xmlns:a16="http://schemas.microsoft.com/office/drawing/2014/main" id="{AE155E3D-3BCD-B8E7-0846-E2CBC6AB165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28676" name="Slide Number Placeholder 3">
            <a:extLst>
              <a:ext uri="{FF2B5EF4-FFF2-40B4-BE49-F238E27FC236}">
                <a16:creationId xmlns:a16="http://schemas.microsoft.com/office/drawing/2014/main" id="{6107A133-CACC-4738-BB56-2EF69FA249F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15963" indent="-274638">
              <a:defRPr>
                <a:solidFill>
                  <a:schemeClr val="tx1"/>
                </a:solidFill>
                <a:latin typeface="Arial" panose="020B0604020202020204" pitchFamily="34" charset="0"/>
              </a:defRPr>
            </a:lvl2pPr>
            <a:lvl3pPr marL="1101725" indent="-219075">
              <a:defRPr>
                <a:solidFill>
                  <a:schemeClr val="tx1"/>
                </a:solidFill>
                <a:latin typeface="Arial" panose="020B0604020202020204" pitchFamily="34" charset="0"/>
              </a:defRPr>
            </a:lvl3pPr>
            <a:lvl4pPr marL="1541463" indent="-219075">
              <a:defRPr>
                <a:solidFill>
                  <a:schemeClr val="tx1"/>
                </a:solidFill>
                <a:latin typeface="Arial" panose="020B0604020202020204" pitchFamily="34" charset="0"/>
              </a:defRPr>
            </a:lvl4pPr>
            <a:lvl5pPr marL="1982788" indent="-219075">
              <a:defRPr>
                <a:solidFill>
                  <a:schemeClr val="tx1"/>
                </a:solidFill>
                <a:latin typeface="Arial" panose="020B0604020202020204" pitchFamily="34" charset="0"/>
              </a:defRPr>
            </a:lvl5pPr>
            <a:lvl6pPr marL="2439988" indent="-219075" eaLnBrk="0" fontAlgn="base" hangingPunct="0">
              <a:spcBef>
                <a:spcPct val="0"/>
              </a:spcBef>
              <a:spcAft>
                <a:spcPct val="0"/>
              </a:spcAft>
              <a:defRPr>
                <a:solidFill>
                  <a:schemeClr val="tx1"/>
                </a:solidFill>
                <a:latin typeface="Arial" panose="020B0604020202020204" pitchFamily="34" charset="0"/>
              </a:defRPr>
            </a:lvl6pPr>
            <a:lvl7pPr marL="2897188" indent="-219075" eaLnBrk="0" fontAlgn="base" hangingPunct="0">
              <a:spcBef>
                <a:spcPct val="0"/>
              </a:spcBef>
              <a:spcAft>
                <a:spcPct val="0"/>
              </a:spcAft>
              <a:defRPr>
                <a:solidFill>
                  <a:schemeClr val="tx1"/>
                </a:solidFill>
                <a:latin typeface="Arial" panose="020B0604020202020204" pitchFamily="34" charset="0"/>
              </a:defRPr>
            </a:lvl7pPr>
            <a:lvl8pPr marL="3354388" indent="-219075" eaLnBrk="0" fontAlgn="base" hangingPunct="0">
              <a:spcBef>
                <a:spcPct val="0"/>
              </a:spcBef>
              <a:spcAft>
                <a:spcPct val="0"/>
              </a:spcAft>
              <a:defRPr>
                <a:solidFill>
                  <a:schemeClr val="tx1"/>
                </a:solidFill>
                <a:latin typeface="Arial" panose="020B0604020202020204" pitchFamily="34" charset="0"/>
              </a:defRPr>
            </a:lvl8pPr>
            <a:lvl9pPr marL="3811588" indent="-219075" eaLnBrk="0" fontAlgn="base" hangingPunct="0">
              <a:spcBef>
                <a:spcPct val="0"/>
              </a:spcBef>
              <a:spcAft>
                <a:spcPct val="0"/>
              </a:spcAft>
              <a:defRPr>
                <a:solidFill>
                  <a:schemeClr val="tx1"/>
                </a:solidFill>
                <a:latin typeface="Arial" panose="020B0604020202020204" pitchFamily="34" charset="0"/>
              </a:defRPr>
            </a:lvl9pPr>
          </a:lstStyle>
          <a:p>
            <a:fld id="{6B665573-8030-4725-BC22-3B3953BD9C0D}" type="slidenum">
              <a:rPr lang="en-US" altLang="en-US"/>
              <a:pPr/>
              <a:t>24</a:t>
            </a:fld>
            <a:endParaRPr lang="en-US" altLang="en-US"/>
          </a:p>
        </p:txBody>
      </p:sp>
    </p:spTree>
    <p:extLst>
      <p:ext uri="{BB962C8B-B14F-4D97-AF65-F5344CB8AC3E}">
        <p14:creationId xmlns:p14="http://schemas.microsoft.com/office/powerpoint/2010/main" val="40093191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61BC94-8056-DC6E-4B71-B4E49208A273}"/>
            </a:ext>
          </a:extLst>
        </p:cNvPr>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6EAD8628-8971-14E2-3C13-3852103A877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a:extLst>
              <a:ext uri="{FF2B5EF4-FFF2-40B4-BE49-F238E27FC236}">
                <a16:creationId xmlns:a16="http://schemas.microsoft.com/office/drawing/2014/main" id="{24168AD3-34B4-F37A-72DF-CE0DC05148C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28676" name="Slide Number Placeholder 3">
            <a:extLst>
              <a:ext uri="{FF2B5EF4-FFF2-40B4-BE49-F238E27FC236}">
                <a16:creationId xmlns:a16="http://schemas.microsoft.com/office/drawing/2014/main" id="{4D8DDBD1-89E2-86E2-7C7F-C046521CDA5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15963" indent="-274638">
              <a:defRPr>
                <a:solidFill>
                  <a:schemeClr val="tx1"/>
                </a:solidFill>
                <a:latin typeface="Arial" panose="020B0604020202020204" pitchFamily="34" charset="0"/>
              </a:defRPr>
            </a:lvl2pPr>
            <a:lvl3pPr marL="1101725" indent="-219075">
              <a:defRPr>
                <a:solidFill>
                  <a:schemeClr val="tx1"/>
                </a:solidFill>
                <a:latin typeface="Arial" panose="020B0604020202020204" pitchFamily="34" charset="0"/>
              </a:defRPr>
            </a:lvl3pPr>
            <a:lvl4pPr marL="1541463" indent="-219075">
              <a:defRPr>
                <a:solidFill>
                  <a:schemeClr val="tx1"/>
                </a:solidFill>
                <a:latin typeface="Arial" panose="020B0604020202020204" pitchFamily="34" charset="0"/>
              </a:defRPr>
            </a:lvl4pPr>
            <a:lvl5pPr marL="1982788" indent="-219075">
              <a:defRPr>
                <a:solidFill>
                  <a:schemeClr val="tx1"/>
                </a:solidFill>
                <a:latin typeface="Arial" panose="020B0604020202020204" pitchFamily="34" charset="0"/>
              </a:defRPr>
            </a:lvl5pPr>
            <a:lvl6pPr marL="2439988" indent="-219075" eaLnBrk="0" fontAlgn="base" hangingPunct="0">
              <a:spcBef>
                <a:spcPct val="0"/>
              </a:spcBef>
              <a:spcAft>
                <a:spcPct val="0"/>
              </a:spcAft>
              <a:defRPr>
                <a:solidFill>
                  <a:schemeClr val="tx1"/>
                </a:solidFill>
                <a:latin typeface="Arial" panose="020B0604020202020204" pitchFamily="34" charset="0"/>
              </a:defRPr>
            </a:lvl6pPr>
            <a:lvl7pPr marL="2897188" indent="-219075" eaLnBrk="0" fontAlgn="base" hangingPunct="0">
              <a:spcBef>
                <a:spcPct val="0"/>
              </a:spcBef>
              <a:spcAft>
                <a:spcPct val="0"/>
              </a:spcAft>
              <a:defRPr>
                <a:solidFill>
                  <a:schemeClr val="tx1"/>
                </a:solidFill>
                <a:latin typeface="Arial" panose="020B0604020202020204" pitchFamily="34" charset="0"/>
              </a:defRPr>
            </a:lvl7pPr>
            <a:lvl8pPr marL="3354388" indent="-219075" eaLnBrk="0" fontAlgn="base" hangingPunct="0">
              <a:spcBef>
                <a:spcPct val="0"/>
              </a:spcBef>
              <a:spcAft>
                <a:spcPct val="0"/>
              </a:spcAft>
              <a:defRPr>
                <a:solidFill>
                  <a:schemeClr val="tx1"/>
                </a:solidFill>
                <a:latin typeface="Arial" panose="020B0604020202020204" pitchFamily="34" charset="0"/>
              </a:defRPr>
            </a:lvl8pPr>
            <a:lvl9pPr marL="3811588" indent="-219075" eaLnBrk="0" fontAlgn="base" hangingPunct="0">
              <a:spcBef>
                <a:spcPct val="0"/>
              </a:spcBef>
              <a:spcAft>
                <a:spcPct val="0"/>
              </a:spcAft>
              <a:defRPr>
                <a:solidFill>
                  <a:schemeClr val="tx1"/>
                </a:solidFill>
                <a:latin typeface="Arial" panose="020B0604020202020204" pitchFamily="34" charset="0"/>
              </a:defRPr>
            </a:lvl9pPr>
          </a:lstStyle>
          <a:p>
            <a:fld id="{6B665573-8030-4725-BC22-3B3953BD9C0D}" type="slidenum">
              <a:rPr lang="en-US" altLang="en-US"/>
              <a:pPr/>
              <a:t>25</a:t>
            </a:fld>
            <a:endParaRPr lang="en-US" altLang="en-US"/>
          </a:p>
        </p:txBody>
      </p:sp>
    </p:spTree>
    <p:extLst>
      <p:ext uri="{BB962C8B-B14F-4D97-AF65-F5344CB8AC3E}">
        <p14:creationId xmlns:p14="http://schemas.microsoft.com/office/powerpoint/2010/main" val="26959277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A46FFA-3B75-E067-0B5A-D037A883E6A3}"/>
            </a:ext>
          </a:extLst>
        </p:cNvPr>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F5FB0965-1766-9F9A-F84D-BABA9FDA162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a:extLst>
              <a:ext uri="{FF2B5EF4-FFF2-40B4-BE49-F238E27FC236}">
                <a16:creationId xmlns:a16="http://schemas.microsoft.com/office/drawing/2014/main" id="{EB5D8E6B-0068-9CB7-E8F5-23222026306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30724" name="Slide Number Placeholder 3">
            <a:extLst>
              <a:ext uri="{FF2B5EF4-FFF2-40B4-BE49-F238E27FC236}">
                <a16:creationId xmlns:a16="http://schemas.microsoft.com/office/drawing/2014/main" id="{3BAE376F-7C09-1D83-5964-A47F82FAFD9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15963" indent="-274638">
              <a:defRPr>
                <a:solidFill>
                  <a:schemeClr val="tx1"/>
                </a:solidFill>
                <a:latin typeface="Arial" panose="020B0604020202020204" pitchFamily="34" charset="0"/>
              </a:defRPr>
            </a:lvl2pPr>
            <a:lvl3pPr marL="1101725" indent="-219075">
              <a:defRPr>
                <a:solidFill>
                  <a:schemeClr val="tx1"/>
                </a:solidFill>
                <a:latin typeface="Arial" panose="020B0604020202020204" pitchFamily="34" charset="0"/>
              </a:defRPr>
            </a:lvl3pPr>
            <a:lvl4pPr marL="1541463" indent="-219075">
              <a:defRPr>
                <a:solidFill>
                  <a:schemeClr val="tx1"/>
                </a:solidFill>
                <a:latin typeface="Arial" panose="020B0604020202020204" pitchFamily="34" charset="0"/>
              </a:defRPr>
            </a:lvl4pPr>
            <a:lvl5pPr marL="1982788" indent="-219075">
              <a:defRPr>
                <a:solidFill>
                  <a:schemeClr val="tx1"/>
                </a:solidFill>
                <a:latin typeface="Arial" panose="020B0604020202020204" pitchFamily="34" charset="0"/>
              </a:defRPr>
            </a:lvl5pPr>
            <a:lvl6pPr marL="2439988" indent="-219075" eaLnBrk="0" fontAlgn="base" hangingPunct="0">
              <a:spcBef>
                <a:spcPct val="0"/>
              </a:spcBef>
              <a:spcAft>
                <a:spcPct val="0"/>
              </a:spcAft>
              <a:defRPr>
                <a:solidFill>
                  <a:schemeClr val="tx1"/>
                </a:solidFill>
                <a:latin typeface="Arial" panose="020B0604020202020204" pitchFamily="34" charset="0"/>
              </a:defRPr>
            </a:lvl6pPr>
            <a:lvl7pPr marL="2897188" indent="-219075" eaLnBrk="0" fontAlgn="base" hangingPunct="0">
              <a:spcBef>
                <a:spcPct val="0"/>
              </a:spcBef>
              <a:spcAft>
                <a:spcPct val="0"/>
              </a:spcAft>
              <a:defRPr>
                <a:solidFill>
                  <a:schemeClr val="tx1"/>
                </a:solidFill>
                <a:latin typeface="Arial" panose="020B0604020202020204" pitchFamily="34" charset="0"/>
              </a:defRPr>
            </a:lvl7pPr>
            <a:lvl8pPr marL="3354388" indent="-219075" eaLnBrk="0" fontAlgn="base" hangingPunct="0">
              <a:spcBef>
                <a:spcPct val="0"/>
              </a:spcBef>
              <a:spcAft>
                <a:spcPct val="0"/>
              </a:spcAft>
              <a:defRPr>
                <a:solidFill>
                  <a:schemeClr val="tx1"/>
                </a:solidFill>
                <a:latin typeface="Arial" panose="020B0604020202020204" pitchFamily="34" charset="0"/>
              </a:defRPr>
            </a:lvl8pPr>
            <a:lvl9pPr marL="3811588" indent="-219075" eaLnBrk="0" fontAlgn="base" hangingPunct="0">
              <a:spcBef>
                <a:spcPct val="0"/>
              </a:spcBef>
              <a:spcAft>
                <a:spcPct val="0"/>
              </a:spcAft>
              <a:defRPr>
                <a:solidFill>
                  <a:schemeClr val="tx1"/>
                </a:solidFill>
                <a:latin typeface="Arial" panose="020B0604020202020204" pitchFamily="34" charset="0"/>
              </a:defRPr>
            </a:lvl9pPr>
          </a:lstStyle>
          <a:p>
            <a:fld id="{5BCB64F7-E6C2-40DF-AE5B-6F0C76BB02D1}" type="slidenum">
              <a:rPr lang="en-US" altLang="en-US"/>
              <a:pPr/>
              <a:t>38</a:t>
            </a:fld>
            <a:endParaRPr lang="en-US" altLang="en-US"/>
          </a:p>
        </p:txBody>
      </p:sp>
    </p:spTree>
    <p:extLst>
      <p:ext uri="{BB962C8B-B14F-4D97-AF65-F5344CB8AC3E}">
        <p14:creationId xmlns:p14="http://schemas.microsoft.com/office/powerpoint/2010/main" val="389138117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17550"/>
            <a:ext cx="6400800" cy="36004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B0FDA08-891D-4D24-9337-D12A075AC062}" type="slidenum">
              <a:rPr lang="en-US" smtClean="0"/>
              <a:pPr/>
              <a:t>39</a:t>
            </a:fld>
            <a:endParaRPr lang="en-US" dirty="0"/>
          </a:p>
        </p:txBody>
      </p:sp>
    </p:spTree>
    <p:extLst>
      <p:ext uri="{BB962C8B-B14F-4D97-AF65-F5344CB8AC3E}">
        <p14:creationId xmlns:p14="http://schemas.microsoft.com/office/powerpoint/2010/main" val="80543374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Master" Target="../slideMasters/slideMaster2.xml"/><Relationship Id="rId4" Type="http://schemas.openxmlformats.org/officeDocument/2006/relationships/image" Target="../media/image5.sv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6.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bg>
      <p:bgPr>
        <a:solidFill>
          <a:schemeClr val="bg1"/>
        </a:solidFill>
        <a:effectLst/>
      </p:bgPr>
    </p:bg>
    <p:spTree>
      <p:nvGrpSpPr>
        <p:cNvPr id="1" name=""/>
        <p:cNvGrpSpPr/>
        <p:nvPr/>
      </p:nvGrpSpPr>
      <p:grpSpPr>
        <a:xfrm>
          <a:off x="0" y="0"/>
          <a:ext cx="0" cy="0"/>
          <a:chOff x="0" y="0"/>
          <a:chExt cx="0" cy="0"/>
        </a:xfrm>
      </p:grpSpPr>
      <p:sp>
        <p:nvSpPr>
          <p:cNvPr id="20" name="Rectangle 2"/>
          <p:cNvSpPr>
            <a:spLocks noGrp="1" noChangeArrowheads="1"/>
          </p:cNvSpPr>
          <p:nvPr>
            <p:ph type="title"/>
          </p:nvPr>
        </p:nvSpPr>
        <p:spPr bwMode="auto">
          <a:xfrm>
            <a:off x="871538" y="282202"/>
            <a:ext cx="11320272" cy="914400"/>
          </a:xfrm>
          <a:prstGeom prst="rect">
            <a:avLst/>
          </a:prstGeom>
          <a:noFill/>
          <a:ln w="9525">
            <a:noFill/>
            <a:miter lim="800000"/>
            <a:headEnd/>
            <a:tailEnd/>
          </a:ln>
        </p:spPr>
        <p:txBody>
          <a:bodyPr vert="horz" wrap="square" lIns="0" tIns="91440" rIns="0" bIns="91440" numCol="1" anchor="ctr" anchorCtr="0" compatLnSpc="1">
            <a:prstTxWarp prst="textNoShape">
              <a:avLst/>
            </a:prstTxWarp>
          </a:bodyPr>
          <a:lstStyle>
            <a:lvl1pPr algn="l">
              <a:defRPr sz="4000" b="1" cap="all" baseline="0">
                <a:solidFill>
                  <a:schemeClr val="tx2"/>
                </a:solidFill>
                <a:latin typeface="+mj-lt"/>
              </a:defRPr>
            </a:lvl1pPr>
          </a:lstStyle>
          <a:p>
            <a:pPr lvl="0"/>
            <a:r>
              <a:rPr lang="en-US"/>
              <a:t>Click to edit Master title style</a:t>
            </a:r>
            <a:endParaRPr lang="en-US"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050" y="1600200"/>
            <a:ext cx="12172950" cy="3657600"/>
          </a:xfrm>
          <a:prstGeom prst="rect">
            <a:avLst/>
          </a:prstGeom>
        </p:spPr>
      </p:pic>
      <p:sp>
        <p:nvSpPr>
          <p:cNvPr id="3" name="Rectangle 2"/>
          <p:cNvSpPr/>
          <p:nvPr/>
        </p:nvSpPr>
        <p:spPr>
          <a:xfrm>
            <a:off x="871538" y="1295400"/>
            <a:ext cx="11320462" cy="14886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Content Placeholder 11">
            <a:extLst>
              <a:ext uri="{FF2B5EF4-FFF2-40B4-BE49-F238E27FC236}">
                <a16:creationId xmlns:a16="http://schemas.microsoft.com/office/drawing/2014/main" id="{67DA2CB8-1163-EBCF-BC86-6E5BA0289D54}"/>
              </a:ext>
            </a:extLst>
          </p:cNvPr>
          <p:cNvSpPr>
            <a:spLocks noGrp="1"/>
          </p:cNvSpPr>
          <p:nvPr>
            <p:ph sz="quarter" idx="11" hasCustomPrompt="1"/>
          </p:nvPr>
        </p:nvSpPr>
        <p:spPr>
          <a:xfrm>
            <a:off x="871538" y="5413738"/>
            <a:ext cx="5346001" cy="1291328"/>
          </a:xfrm>
        </p:spPr>
        <p:txBody>
          <a:bodyPr/>
          <a:lstStyle>
            <a:lvl1pPr marL="0" indent="0">
              <a:buFont typeface="Arial" panose="020B0604020202020204" pitchFamily="34" charset="0"/>
              <a:buNone/>
              <a:defRPr lang="en-US" sz="2000" b="1" kern="1200" cap="none" normalizeH="0" baseline="0" dirty="0" smtClean="0">
                <a:solidFill>
                  <a:schemeClr val="accent2"/>
                </a:solidFill>
                <a:effectLst/>
                <a:latin typeface="+mn-lt"/>
                <a:ea typeface="Calibri" panose="020F0502020204030204" pitchFamily="34" charset="0"/>
                <a:cs typeface="+mj-cs"/>
              </a:defRPr>
            </a:lvl1pPr>
            <a:lvl2pPr marL="457200" indent="0">
              <a:buFont typeface="Arial" panose="020B0604020202020204" pitchFamily="34" charset="0"/>
              <a:buNone/>
              <a:defRPr lang="en-US" sz="2000" b="1" kern="1200" cap="none" normalizeH="0" baseline="0" dirty="0" smtClean="0">
                <a:solidFill>
                  <a:schemeClr val="accent2"/>
                </a:solidFill>
                <a:effectLst/>
                <a:latin typeface="+mn-lt"/>
                <a:ea typeface="Calibri" panose="020F0502020204030204" pitchFamily="34" charset="0"/>
                <a:cs typeface="+mj-cs"/>
              </a:defRPr>
            </a:lvl2pPr>
            <a:lvl3pPr marL="914400" indent="0">
              <a:buFont typeface="Arial" panose="020B0604020202020204" pitchFamily="34" charset="0"/>
              <a:buNone/>
              <a:defRPr lang="en-US" sz="2000" b="1" kern="1200" cap="none" normalizeH="0" baseline="0" dirty="0" smtClean="0">
                <a:solidFill>
                  <a:schemeClr val="accent2"/>
                </a:solidFill>
                <a:effectLst/>
                <a:latin typeface="+mn-lt"/>
                <a:ea typeface="Calibri" panose="020F0502020204030204" pitchFamily="34" charset="0"/>
                <a:cs typeface="+mj-cs"/>
              </a:defRPr>
            </a:lvl3pPr>
            <a:lvl4pPr marL="1371600" indent="0">
              <a:buFont typeface="Arial" panose="020B0604020202020204" pitchFamily="34" charset="0"/>
              <a:buNone/>
              <a:defRPr/>
            </a:lvl4pPr>
            <a:lvl5pPr marL="2005013" indent="0">
              <a:buFont typeface="Arial" panose="020B0604020202020204" pitchFamily="34" charset="0"/>
              <a:buNone/>
              <a:defRPr/>
            </a:lvl5pPr>
          </a:lstStyle>
          <a:p>
            <a:pPr lvl="0"/>
            <a:r>
              <a:rPr lang="en-US" dirty="0"/>
              <a:t>Name, Title</a:t>
            </a:r>
          </a:p>
          <a:p>
            <a:pPr lvl="0"/>
            <a:r>
              <a:rPr lang="en-US" dirty="0"/>
              <a:t>Second level</a:t>
            </a:r>
          </a:p>
        </p:txBody>
      </p:sp>
      <p:pic>
        <p:nvPicPr>
          <p:cNvPr id="13" name="Graphic 4">
            <a:extLst>
              <a:ext uri="{FF2B5EF4-FFF2-40B4-BE49-F238E27FC236}">
                <a16:creationId xmlns:a16="http://schemas.microsoft.com/office/drawing/2014/main" id="{465E78BE-11CE-EC59-8EF6-536CFEDB3901}"/>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7315200" y="5397260"/>
            <a:ext cx="4517262" cy="1149346"/>
          </a:xfrm>
          <a:prstGeom prst="rect">
            <a:avLst/>
          </a:prstGeom>
        </p:spPr>
      </p:pic>
      <p:cxnSp>
        <p:nvCxnSpPr>
          <p:cNvPr id="14" name="Straight Connector 13">
            <a:extLst>
              <a:ext uri="{FF2B5EF4-FFF2-40B4-BE49-F238E27FC236}">
                <a16:creationId xmlns:a16="http://schemas.microsoft.com/office/drawing/2014/main" id="{B5F58DC0-BD1A-E78F-C641-15F30D4CF708}"/>
              </a:ext>
            </a:extLst>
          </p:cNvPr>
          <p:cNvCxnSpPr>
            <a:cxnSpLocks/>
          </p:cNvCxnSpPr>
          <p:nvPr/>
        </p:nvCxnSpPr>
        <p:spPr>
          <a:xfrm flipV="1">
            <a:off x="0" y="5257800"/>
            <a:ext cx="6858000" cy="1438"/>
          </a:xfrm>
          <a:prstGeom prst="line">
            <a:avLst/>
          </a:prstGeom>
          <a:ln w="22225" cap="rnd">
            <a:solidFill>
              <a:schemeClr val="accent2"/>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849261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914400"/>
          </a:xfrm>
          <a:solidFill>
            <a:schemeClr val="tx2"/>
          </a:solidFill>
        </p:spPr>
        <p:txBody>
          <a:bodyPr tIns="91440"/>
          <a:lstStyle>
            <a:lvl1pPr>
              <a:defRPr cap="all" baseline="0">
                <a:solidFill>
                  <a:schemeClr val="bg1"/>
                </a:solidFill>
              </a:defRPr>
            </a:lvl1pPr>
          </a:lstStyle>
          <a:p>
            <a:r>
              <a:rPr lang="en-US"/>
              <a:t>Click to edit Master title style</a:t>
            </a:r>
            <a:endParaRPr lang="en-US" dirty="0"/>
          </a:p>
        </p:txBody>
      </p:sp>
      <p:sp>
        <p:nvSpPr>
          <p:cNvPr id="5" name="Rectangle 3"/>
          <p:cNvSpPr>
            <a:spLocks noGrp="1" noChangeArrowheads="1"/>
          </p:cNvSpPr>
          <p:nvPr>
            <p:ph idx="1"/>
          </p:nvPr>
        </p:nvSpPr>
        <p:spPr bwMode="auto">
          <a:xfrm>
            <a:off x="838200" y="1143000"/>
            <a:ext cx="10515600" cy="490696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Rectangle 5"/>
          <p:cNvSpPr>
            <a:spLocks noGrp="1" noChangeArrowheads="1"/>
          </p:cNvSpPr>
          <p:nvPr>
            <p:ph type="ftr" sz="quarter" idx="3"/>
          </p:nvPr>
        </p:nvSpPr>
        <p:spPr>
          <a:xfrm>
            <a:off x="1447800" y="6324600"/>
            <a:ext cx="7756218" cy="365760"/>
          </a:xfrm>
          <a:prstGeom prst="rect">
            <a:avLst/>
          </a:prstGeom>
          <a:ln/>
        </p:spPr>
        <p:txBody>
          <a:bodyPr anchor="ctr" anchorCtr="0">
            <a:normAutofit/>
          </a:bodyPr>
          <a:lstStyle>
            <a:lvl1pPr algn="l">
              <a:defRPr sz="1400" b="0" spc="100" baseline="0">
                <a:solidFill>
                  <a:schemeClr val="accent2"/>
                </a:solidFill>
                <a:latin typeface="+mn-lt"/>
              </a:defRPr>
            </a:lvl1pPr>
          </a:lstStyle>
          <a:p>
            <a:endParaRPr lang="en-US"/>
          </a:p>
        </p:txBody>
      </p:sp>
    </p:spTree>
    <p:extLst>
      <p:ext uri="{BB962C8B-B14F-4D97-AF65-F5344CB8AC3E}">
        <p14:creationId xmlns:p14="http://schemas.microsoft.com/office/powerpoint/2010/main" val="26973403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solidFill>
        </p:spPr>
        <p:txBody>
          <a:bodyPr tIns="91440"/>
          <a:lstStyle>
            <a:lvl1pPr>
              <a:defRPr cap="all" baseline="0">
                <a:solidFill>
                  <a:schemeClr val="bg1"/>
                </a:solidFill>
              </a:defRPr>
            </a:lvl1pPr>
          </a:lstStyle>
          <a:p>
            <a:r>
              <a:rPr lang="en-US"/>
              <a:t>Click to edit Master title style</a:t>
            </a:r>
            <a:endParaRPr lang="en-US" dirty="0"/>
          </a:p>
        </p:txBody>
      </p:sp>
      <p:sp>
        <p:nvSpPr>
          <p:cNvPr id="5" name="Rectangle 3"/>
          <p:cNvSpPr>
            <a:spLocks noGrp="1" noChangeArrowheads="1"/>
          </p:cNvSpPr>
          <p:nvPr>
            <p:ph idx="1"/>
          </p:nvPr>
        </p:nvSpPr>
        <p:spPr bwMode="auto">
          <a:xfrm>
            <a:off x="838200" y="1143000"/>
            <a:ext cx="10515600" cy="490696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Rectangle 5"/>
          <p:cNvSpPr>
            <a:spLocks noGrp="1" noChangeArrowheads="1"/>
          </p:cNvSpPr>
          <p:nvPr>
            <p:ph type="ftr" sz="quarter" idx="3"/>
          </p:nvPr>
        </p:nvSpPr>
        <p:spPr>
          <a:xfrm>
            <a:off x="1447800" y="6324600"/>
            <a:ext cx="7756218" cy="365760"/>
          </a:xfrm>
          <a:prstGeom prst="rect">
            <a:avLst/>
          </a:prstGeom>
          <a:ln/>
        </p:spPr>
        <p:txBody>
          <a:bodyPr anchor="ctr" anchorCtr="0">
            <a:normAutofit/>
          </a:bodyPr>
          <a:lstStyle>
            <a:lvl1pPr algn="l">
              <a:defRPr sz="1400" b="0" spc="100" baseline="0">
                <a:solidFill>
                  <a:schemeClr val="accent2"/>
                </a:solidFill>
                <a:latin typeface="+mn-lt"/>
              </a:defRPr>
            </a:lvl1pPr>
          </a:lstStyle>
          <a:p>
            <a:endParaRPr lang="en-US"/>
          </a:p>
        </p:txBody>
      </p:sp>
    </p:spTree>
    <p:extLst>
      <p:ext uri="{BB962C8B-B14F-4D97-AF65-F5344CB8AC3E}">
        <p14:creationId xmlns:p14="http://schemas.microsoft.com/office/powerpoint/2010/main" val="26023454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4_Title and Content">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3"/>
          </a:solidFill>
        </p:spPr>
        <p:txBody>
          <a:bodyPr tIns="91440"/>
          <a:lstStyle>
            <a:lvl1pPr>
              <a:defRPr cap="all" baseline="0">
                <a:solidFill>
                  <a:schemeClr val="bg1"/>
                </a:solidFill>
              </a:defRPr>
            </a:lvl1pPr>
          </a:lstStyle>
          <a:p>
            <a:r>
              <a:rPr lang="en-US"/>
              <a:t>Click to edit Master title style</a:t>
            </a:r>
            <a:endParaRPr lang="en-US" dirty="0"/>
          </a:p>
        </p:txBody>
      </p:sp>
      <p:sp>
        <p:nvSpPr>
          <p:cNvPr id="5" name="Rectangle 3"/>
          <p:cNvSpPr>
            <a:spLocks noGrp="1" noChangeArrowheads="1"/>
          </p:cNvSpPr>
          <p:nvPr>
            <p:ph idx="1"/>
          </p:nvPr>
        </p:nvSpPr>
        <p:spPr bwMode="auto">
          <a:xfrm>
            <a:off x="838200" y="1143000"/>
            <a:ext cx="10515600" cy="490696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Rectangle 5"/>
          <p:cNvSpPr>
            <a:spLocks noGrp="1" noChangeArrowheads="1"/>
          </p:cNvSpPr>
          <p:nvPr>
            <p:ph type="ftr" sz="quarter" idx="3"/>
          </p:nvPr>
        </p:nvSpPr>
        <p:spPr>
          <a:xfrm>
            <a:off x="1447800" y="6324600"/>
            <a:ext cx="7756218" cy="365760"/>
          </a:xfrm>
          <a:prstGeom prst="rect">
            <a:avLst/>
          </a:prstGeom>
          <a:ln/>
        </p:spPr>
        <p:txBody>
          <a:bodyPr anchor="ctr" anchorCtr="0">
            <a:normAutofit/>
          </a:bodyPr>
          <a:lstStyle>
            <a:lvl1pPr algn="l">
              <a:defRPr sz="1400" b="0" spc="100" baseline="0">
                <a:solidFill>
                  <a:schemeClr val="accent2"/>
                </a:solidFill>
                <a:latin typeface="+mn-lt"/>
              </a:defRPr>
            </a:lvl1pPr>
          </a:lstStyle>
          <a:p>
            <a:endParaRPr lang="en-US"/>
          </a:p>
        </p:txBody>
      </p:sp>
    </p:spTree>
    <p:extLst>
      <p:ext uri="{BB962C8B-B14F-4D97-AF65-F5344CB8AC3E}">
        <p14:creationId xmlns:p14="http://schemas.microsoft.com/office/powerpoint/2010/main" val="6513147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solidFill>
            <a:schemeClr val="accent6"/>
          </a:solidFill>
        </p:spPr>
        <p:txBody>
          <a:bodyPr tIns="91440"/>
          <a:lstStyle>
            <a:lvl1pPr>
              <a:defRPr cap="all" baseline="0">
                <a:solidFill>
                  <a:schemeClr val="bg1"/>
                </a:solidFill>
              </a:defRPr>
            </a:lvl1pPr>
          </a:lstStyle>
          <a:p>
            <a:r>
              <a:rPr lang="en-US" dirty="0"/>
              <a:t>Click To edit Master title style</a:t>
            </a:r>
          </a:p>
        </p:txBody>
      </p:sp>
      <p:sp>
        <p:nvSpPr>
          <p:cNvPr id="5" name="Rectangle 3"/>
          <p:cNvSpPr>
            <a:spLocks noGrp="1" noChangeArrowheads="1"/>
          </p:cNvSpPr>
          <p:nvPr>
            <p:ph idx="1"/>
          </p:nvPr>
        </p:nvSpPr>
        <p:spPr bwMode="auto">
          <a:xfrm>
            <a:off x="838200" y="1143000"/>
            <a:ext cx="10515600" cy="490696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Rectangle 5"/>
          <p:cNvSpPr>
            <a:spLocks noGrp="1" noChangeArrowheads="1"/>
          </p:cNvSpPr>
          <p:nvPr>
            <p:ph type="ftr" sz="quarter" idx="3"/>
          </p:nvPr>
        </p:nvSpPr>
        <p:spPr>
          <a:xfrm>
            <a:off x="1447800" y="6324600"/>
            <a:ext cx="7756218" cy="365760"/>
          </a:xfrm>
          <a:prstGeom prst="rect">
            <a:avLst/>
          </a:prstGeom>
          <a:ln/>
        </p:spPr>
        <p:txBody>
          <a:bodyPr anchor="ctr" anchorCtr="0">
            <a:normAutofit/>
          </a:bodyPr>
          <a:lstStyle>
            <a:lvl1pPr algn="l">
              <a:defRPr sz="1400" b="0" spc="100" baseline="0">
                <a:solidFill>
                  <a:schemeClr val="accent2"/>
                </a:solidFill>
                <a:latin typeface="+mn-lt"/>
              </a:defRPr>
            </a:lvl1pPr>
          </a:lstStyle>
          <a:p>
            <a:endParaRPr lang="en-US"/>
          </a:p>
        </p:txBody>
      </p:sp>
    </p:spTree>
    <p:extLst>
      <p:ext uri="{BB962C8B-B14F-4D97-AF65-F5344CB8AC3E}">
        <p14:creationId xmlns:p14="http://schemas.microsoft.com/office/powerpoint/2010/main" val="24182828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2_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0" y="0"/>
            <a:ext cx="12192000" cy="914400"/>
          </a:xfrm>
          <a:solidFill>
            <a:schemeClr val="accent1"/>
          </a:solidFill>
        </p:spPr>
        <p:txBody>
          <a:bodyPr tIns="91440"/>
          <a:lstStyle>
            <a:lvl1pPr>
              <a:defRPr cap="all" baseline="0">
                <a:solidFill>
                  <a:schemeClr val="bg1"/>
                </a:solidFill>
              </a:defRPr>
            </a:lvl1pPr>
          </a:lstStyle>
          <a:p>
            <a:r>
              <a:rPr lang="en-US" dirty="0"/>
              <a:t>Click To Edit Master Title Style</a:t>
            </a:r>
          </a:p>
        </p:txBody>
      </p:sp>
      <p:sp>
        <p:nvSpPr>
          <p:cNvPr id="5" name="Rectangle 3"/>
          <p:cNvSpPr>
            <a:spLocks noGrp="1" noChangeArrowheads="1"/>
          </p:cNvSpPr>
          <p:nvPr>
            <p:ph idx="1"/>
          </p:nvPr>
        </p:nvSpPr>
        <p:spPr bwMode="auto">
          <a:xfrm>
            <a:off x="838200" y="1143000"/>
            <a:ext cx="10515600" cy="490696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Rectangle 5"/>
          <p:cNvSpPr>
            <a:spLocks noGrp="1" noChangeArrowheads="1"/>
          </p:cNvSpPr>
          <p:nvPr>
            <p:ph type="ftr" sz="quarter" idx="3"/>
          </p:nvPr>
        </p:nvSpPr>
        <p:spPr>
          <a:xfrm>
            <a:off x="1447800" y="6324600"/>
            <a:ext cx="7756218" cy="365760"/>
          </a:xfrm>
          <a:prstGeom prst="rect">
            <a:avLst/>
          </a:prstGeom>
          <a:ln/>
        </p:spPr>
        <p:txBody>
          <a:bodyPr anchor="ctr" anchorCtr="0">
            <a:normAutofit/>
          </a:bodyPr>
          <a:lstStyle>
            <a:lvl1pPr algn="l">
              <a:defRPr sz="1400" b="0" spc="100" baseline="0">
                <a:solidFill>
                  <a:schemeClr val="accent2"/>
                </a:solidFill>
                <a:latin typeface="+mn-lt"/>
              </a:defRPr>
            </a:lvl1pPr>
          </a:lstStyle>
          <a:p>
            <a:endParaRPr lang="en-US"/>
          </a:p>
        </p:txBody>
      </p:sp>
    </p:spTree>
    <p:extLst>
      <p:ext uri="{BB962C8B-B14F-4D97-AF65-F5344CB8AC3E}">
        <p14:creationId xmlns:p14="http://schemas.microsoft.com/office/powerpoint/2010/main" val="4062779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Sub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2133600"/>
            <a:ext cx="10972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itle 6"/>
          <p:cNvSpPr>
            <a:spLocks noGrp="1"/>
          </p:cNvSpPr>
          <p:nvPr>
            <p:ph type="title"/>
          </p:nvPr>
        </p:nvSpPr>
        <p:spPr/>
        <p:txBody>
          <a:bodyPr/>
          <a:lstStyle/>
          <a:p>
            <a:r>
              <a:rPr lang="en-US"/>
              <a:t>Click to edit Master title style</a:t>
            </a:r>
          </a:p>
        </p:txBody>
      </p:sp>
      <p:sp>
        <p:nvSpPr>
          <p:cNvPr id="11" name="Text Placeholder 10"/>
          <p:cNvSpPr>
            <a:spLocks noGrp="1"/>
          </p:cNvSpPr>
          <p:nvPr>
            <p:ph type="body" sz="quarter" idx="11" hasCustomPrompt="1"/>
          </p:nvPr>
        </p:nvSpPr>
        <p:spPr>
          <a:xfrm>
            <a:off x="609600" y="1447800"/>
            <a:ext cx="10972800" cy="609600"/>
          </a:xfrm>
        </p:spPr>
        <p:txBody>
          <a:bodyPr/>
          <a:lstStyle>
            <a:lvl1pPr algn="ctr">
              <a:buNone/>
              <a:defRPr sz="2400" b="1" i="1" u="sng" baseline="0">
                <a:latin typeface="+mn-lt"/>
              </a:defRPr>
            </a:lvl1pPr>
          </a:lstStyle>
          <a:p>
            <a:pPr lvl="0"/>
            <a:r>
              <a:rPr lang="en-US" sz="2400" b="1" i="1" u="sng" dirty="0">
                <a:latin typeface="+mj-lt"/>
              </a:rPr>
              <a:t>Subtitle</a:t>
            </a:r>
            <a:endParaRPr lang="en-US" dirty="0"/>
          </a:p>
        </p:txBody>
      </p:sp>
      <p:sp>
        <p:nvSpPr>
          <p:cNvPr id="5" name="Rectangle 5"/>
          <p:cNvSpPr>
            <a:spLocks noGrp="1" noChangeArrowheads="1"/>
          </p:cNvSpPr>
          <p:nvPr>
            <p:ph type="ftr" sz="quarter" idx="3"/>
          </p:nvPr>
        </p:nvSpPr>
        <p:spPr>
          <a:xfrm>
            <a:off x="1447800" y="6324600"/>
            <a:ext cx="7756218" cy="365760"/>
          </a:xfrm>
          <a:prstGeom prst="rect">
            <a:avLst/>
          </a:prstGeom>
          <a:ln/>
        </p:spPr>
        <p:txBody>
          <a:bodyPr anchor="ctr" anchorCtr="0">
            <a:normAutofit/>
          </a:bodyPr>
          <a:lstStyle>
            <a:lvl1pPr algn="l">
              <a:defRPr sz="1400" b="0" spc="100" baseline="0">
                <a:solidFill>
                  <a:schemeClr val="accent2"/>
                </a:solidFill>
                <a:latin typeface="+mn-lt"/>
              </a:defRPr>
            </a:lvl1pPr>
          </a:lstStyle>
          <a:p>
            <a:endParaRPr lang="en-US"/>
          </a:p>
        </p:txBody>
      </p:sp>
    </p:spTree>
    <p:extLst>
      <p:ext uri="{BB962C8B-B14F-4D97-AF65-F5344CB8AC3E}">
        <p14:creationId xmlns:p14="http://schemas.microsoft.com/office/powerpoint/2010/main" val="38863981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667000"/>
            <a:ext cx="10972800" cy="1143000"/>
          </a:xfrm>
        </p:spPr>
        <p:txBody>
          <a:bodyPr anchor="ctr" anchorCtr="0"/>
          <a:lstStyle>
            <a:lvl1pPr algn="ctr">
              <a:defRPr/>
            </a:lvl1pPr>
          </a:lstStyle>
          <a:p>
            <a:r>
              <a:rPr lang="en-US"/>
              <a:t>Click to edit Master title style</a:t>
            </a:r>
            <a:endParaRPr lang="en-US" dirty="0"/>
          </a:p>
        </p:txBody>
      </p:sp>
      <p:sp>
        <p:nvSpPr>
          <p:cNvPr id="5" name="Rectangle 5"/>
          <p:cNvSpPr>
            <a:spLocks noGrp="1" noChangeArrowheads="1"/>
          </p:cNvSpPr>
          <p:nvPr>
            <p:ph type="ftr" sz="quarter" idx="3"/>
          </p:nvPr>
        </p:nvSpPr>
        <p:spPr>
          <a:xfrm>
            <a:off x="1447800" y="6324600"/>
            <a:ext cx="7756218" cy="365760"/>
          </a:xfrm>
          <a:prstGeom prst="rect">
            <a:avLst/>
          </a:prstGeom>
          <a:ln/>
        </p:spPr>
        <p:txBody>
          <a:bodyPr anchor="ctr" anchorCtr="0">
            <a:normAutofit/>
          </a:bodyPr>
          <a:lstStyle>
            <a:lvl1pPr algn="l">
              <a:defRPr sz="1400" b="0" spc="100" baseline="0">
                <a:solidFill>
                  <a:schemeClr val="accent2"/>
                </a:solidFill>
                <a:latin typeface="+mn-lt"/>
              </a:defRPr>
            </a:lvl1pPr>
          </a:lstStyle>
          <a:p>
            <a:endParaRPr lang="en-US"/>
          </a:p>
        </p:txBody>
      </p:sp>
    </p:spTree>
    <p:extLst>
      <p:ext uri="{BB962C8B-B14F-4D97-AF65-F5344CB8AC3E}">
        <p14:creationId xmlns:p14="http://schemas.microsoft.com/office/powerpoint/2010/main" val="17461644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and Two Columns">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4"/>
          </a:solidFill>
        </p:spPr>
        <p:txBody>
          <a:bodyPr/>
          <a:lstStyle/>
          <a:p>
            <a:r>
              <a:rPr lang="en-US"/>
              <a:t>Click to edit Master title style</a:t>
            </a:r>
          </a:p>
        </p:txBody>
      </p:sp>
      <p:sp>
        <p:nvSpPr>
          <p:cNvPr id="6" name="Content Placeholder 5"/>
          <p:cNvSpPr>
            <a:spLocks noGrp="1"/>
          </p:cNvSpPr>
          <p:nvPr>
            <p:ph idx="1" hasCustomPrompt="1"/>
          </p:nvPr>
        </p:nvSpPr>
        <p:spPr>
          <a:xfrm>
            <a:off x="914400" y="1524000"/>
            <a:ext cx="10363200" cy="4495800"/>
          </a:xfrm>
        </p:spPr>
        <p:txBody>
          <a:bodyPr numCol="2"/>
          <a:lstStyle>
            <a:lvl3pPr>
              <a:defRPr/>
            </a:lvl3pPr>
          </a:lstStyle>
          <a:p>
            <a:pPr>
              <a:buNone/>
            </a:pPr>
            <a:r>
              <a:rPr lang="en-US" dirty="0"/>
              <a:t>Column One</a:t>
            </a:r>
          </a:p>
          <a:p>
            <a:r>
              <a:rPr lang="en-US" dirty="0"/>
              <a:t>1</a:t>
            </a:r>
          </a:p>
          <a:p>
            <a:pPr lvl="1"/>
            <a:r>
              <a:rPr lang="en-US" dirty="0"/>
              <a:t>a</a:t>
            </a:r>
          </a:p>
          <a:p>
            <a:pPr lvl="1"/>
            <a:r>
              <a:rPr lang="en-US" dirty="0"/>
              <a:t>b</a:t>
            </a:r>
          </a:p>
          <a:p>
            <a:pPr lvl="2"/>
            <a:r>
              <a:rPr lang="en-US" dirty="0" err="1"/>
              <a:t>i</a:t>
            </a:r>
            <a:endParaRPr lang="en-US" dirty="0"/>
          </a:p>
          <a:p>
            <a:pPr lvl="2"/>
            <a:r>
              <a:rPr lang="en-US" dirty="0"/>
              <a:t>Ii</a:t>
            </a:r>
          </a:p>
          <a:p>
            <a:pPr>
              <a:buNone/>
            </a:pPr>
            <a:r>
              <a:rPr lang="en-US" dirty="0"/>
              <a:t>Column Two</a:t>
            </a:r>
          </a:p>
          <a:p>
            <a:r>
              <a:rPr lang="en-US" dirty="0"/>
              <a:t>2</a:t>
            </a:r>
          </a:p>
        </p:txBody>
      </p:sp>
    </p:spTree>
    <p:extLst>
      <p:ext uri="{BB962C8B-B14F-4D97-AF65-F5344CB8AC3E}">
        <p14:creationId xmlns:p14="http://schemas.microsoft.com/office/powerpoint/2010/main" val="14167034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Subtitle and Two Column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Content Placeholder 5"/>
          <p:cNvSpPr>
            <a:spLocks noGrp="1"/>
          </p:cNvSpPr>
          <p:nvPr>
            <p:ph idx="1" hasCustomPrompt="1"/>
          </p:nvPr>
        </p:nvSpPr>
        <p:spPr>
          <a:xfrm>
            <a:off x="609600" y="2209800"/>
            <a:ext cx="10871200" cy="3810000"/>
          </a:xfrm>
        </p:spPr>
        <p:txBody>
          <a:bodyPr numCol="2"/>
          <a:lstStyle>
            <a:lvl3pPr>
              <a:defRPr/>
            </a:lvl3pPr>
          </a:lstStyle>
          <a:p>
            <a:pPr>
              <a:buNone/>
            </a:pPr>
            <a:r>
              <a:rPr lang="en-US" dirty="0"/>
              <a:t>Column One</a:t>
            </a:r>
          </a:p>
          <a:p>
            <a:r>
              <a:rPr lang="en-US" dirty="0"/>
              <a:t>1</a:t>
            </a:r>
          </a:p>
          <a:p>
            <a:pPr lvl="1"/>
            <a:r>
              <a:rPr lang="en-US" dirty="0"/>
              <a:t>a</a:t>
            </a:r>
          </a:p>
          <a:p>
            <a:pPr lvl="1"/>
            <a:r>
              <a:rPr lang="en-US" dirty="0"/>
              <a:t>b</a:t>
            </a:r>
          </a:p>
          <a:p>
            <a:pPr lvl="2"/>
            <a:r>
              <a:rPr lang="en-US" dirty="0" err="1"/>
              <a:t>i</a:t>
            </a:r>
            <a:endParaRPr lang="en-US" dirty="0"/>
          </a:p>
          <a:p>
            <a:pPr lvl="2"/>
            <a:r>
              <a:rPr lang="en-US" dirty="0"/>
              <a:t>Ii</a:t>
            </a:r>
          </a:p>
          <a:p>
            <a:pPr lvl="2">
              <a:buNone/>
            </a:pPr>
            <a:endParaRPr lang="en-US" dirty="0"/>
          </a:p>
          <a:p>
            <a:pPr>
              <a:buNone/>
            </a:pPr>
            <a:r>
              <a:rPr lang="en-US" dirty="0"/>
              <a:t>Column Two</a:t>
            </a:r>
          </a:p>
          <a:p>
            <a:r>
              <a:rPr lang="en-US" dirty="0"/>
              <a:t>2</a:t>
            </a:r>
          </a:p>
        </p:txBody>
      </p:sp>
      <p:sp>
        <p:nvSpPr>
          <p:cNvPr id="7" name="Text Placeholder 10"/>
          <p:cNvSpPr>
            <a:spLocks noGrp="1"/>
          </p:cNvSpPr>
          <p:nvPr>
            <p:ph type="body" sz="quarter" idx="11" hasCustomPrompt="1"/>
          </p:nvPr>
        </p:nvSpPr>
        <p:spPr>
          <a:xfrm>
            <a:off x="609600" y="1447800"/>
            <a:ext cx="11074400" cy="609600"/>
          </a:xfrm>
        </p:spPr>
        <p:txBody>
          <a:bodyPr/>
          <a:lstStyle>
            <a:lvl1pPr algn="ctr">
              <a:buNone/>
              <a:defRPr sz="2400" b="1" i="1" u="sng">
                <a:latin typeface="+mj-lt"/>
              </a:defRPr>
            </a:lvl1pPr>
          </a:lstStyle>
          <a:p>
            <a:pPr lvl="0"/>
            <a:r>
              <a:rPr lang="en-US" sz="2400" b="1" i="1" u="sng" dirty="0">
                <a:latin typeface="+mj-lt"/>
              </a:rPr>
              <a:t>Subtitle</a:t>
            </a:r>
            <a:endParaRPr lang="en-US" dirty="0"/>
          </a:p>
        </p:txBody>
      </p:sp>
    </p:spTree>
    <p:extLst>
      <p:ext uri="{BB962C8B-B14F-4D97-AF65-F5344CB8AC3E}">
        <p14:creationId xmlns:p14="http://schemas.microsoft.com/office/powerpoint/2010/main" val="33424616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Blank - no footer">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bwMode="auto">
          <a:xfrm>
            <a:off x="0" y="0"/>
            <a:ext cx="12192000" cy="914400"/>
          </a:xfrm>
          <a:prstGeom prst="rect">
            <a:avLst/>
          </a:prstGeom>
          <a:solidFill>
            <a:schemeClr val="accent3"/>
          </a:solidFill>
          <a:ln w="9525">
            <a:noFill/>
            <a:miter lim="800000"/>
            <a:headEnd/>
            <a:tailEnd/>
          </a:ln>
        </p:spPr>
        <p:txBody>
          <a:bodyPr vert="horz" wrap="square" lIns="365760" tIns="91440" rIns="365760" bIns="0" numCol="1" anchor="b" anchorCtr="0" compatLnSpc="1">
            <a:prstTxWarp prst="textNoShape">
              <a:avLst/>
            </a:prstTxWarp>
          </a:bodyPr>
          <a:lstStyle/>
          <a:p>
            <a:pPr lvl="0"/>
            <a:r>
              <a:rPr lang="en-US"/>
              <a:t>Click to edit Master title style</a:t>
            </a:r>
            <a:endParaRPr lang="en-US" dirty="0"/>
          </a:p>
        </p:txBody>
      </p:sp>
      <p:sp>
        <p:nvSpPr>
          <p:cNvPr id="6" name="Picture Placeholder 5"/>
          <p:cNvSpPr>
            <a:spLocks noGrp="1"/>
          </p:cNvSpPr>
          <p:nvPr>
            <p:ph type="pic" sz="quarter" idx="10"/>
          </p:nvPr>
        </p:nvSpPr>
        <p:spPr>
          <a:xfrm>
            <a:off x="457200" y="1143000"/>
            <a:ext cx="11430000" cy="5181600"/>
          </a:xfrm>
        </p:spPr>
        <p:txBody>
          <a:bodyPr/>
          <a:lstStyle>
            <a:lvl1pPr marL="0" indent="0">
              <a:buFont typeface="Arial" panose="020B0604020202020204" pitchFamily="34" charset="0"/>
              <a:buNone/>
              <a:defRPr baseline="0"/>
            </a:lvl1pPr>
          </a:lstStyle>
          <a:p>
            <a:r>
              <a:rPr lang="en-US"/>
              <a:t>Click icon to add picture</a:t>
            </a:r>
            <a:endParaRPr lang="en-US" dirty="0"/>
          </a:p>
        </p:txBody>
      </p:sp>
    </p:spTree>
    <p:extLst>
      <p:ext uri="{BB962C8B-B14F-4D97-AF65-F5344CB8AC3E}">
        <p14:creationId xmlns:p14="http://schemas.microsoft.com/office/powerpoint/2010/main" val="25762382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2_Blank - no footer">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bwMode="auto">
          <a:xfrm>
            <a:off x="0" y="0"/>
            <a:ext cx="12192000" cy="914400"/>
          </a:xfrm>
          <a:prstGeom prst="rect">
            <a:avLst/>
          </a:prstGeom>
          <a:solidFill>
            <a:schemeClr val="tx2"/>
          </a:solidFill>
          <a:ln w="9525">
            <a:noFill/>
            <a:miter lim="800000"/>
            <a:headEnd/>
            <a:tailEnd/>
          </a:ln>
        </p:spPr>
        <p:txBody>
          <a:bodyPr vert="horz" wrap="square" lIns="365760" tIns="91440" rIns="365760" bIns="0" numCol="1" anchor="b" anchorCtr="0" compatLnSpc="1">
            <a:prstTxWarp prst="textNoShape">
              <a:avLst/>
            </a:prstTxWarp>
          </a:bodyPr>
          <a:lstStyle/>
          <a:p>
            <a:pPr lvl="0"/>
            <a:r>
              <a:rPr lang="en-US"/>
              <a:t>Click to edit Master title style</a:t>
            </a:r>
            <a:endParaRPr lang="en-US" dirty="0"/>
          </a:p>
        </p:txBody>
      </p:sp>
      <p:sp>
        <p:nvSpPr>
          <p:cNvPr id="3" name="Picture Placeholder 5"/>
          <p:cNvSpPr>
            <a:spLocks noGrp="1"/>
          </p:cNvSpPr>
          <p:nvPr>
            <p:ph type="pic" sz="quarter" idx="10"/>
          </p:nvPr>
        </p:nvSpPr>
        <p:spPr>
          <a:xfrm>
            <a:off x="457200" y="1143000"/>
            <a:ext cx="11430000" cy="5181600"/>
          </a:xfrm>
        </p:spPr>
        <p:txBody>
          <a:bodyPr/>
          <a:lstStyle>
            <a:lvl1pPr marL="0" indent="0">
              <a:buFont typeface="Arial" panose="020B0604020202020204" pitchFamily="34" charset="0"/>
              <a:buNone/>
              <a:defRPr baseline="0"/>
            </a:lvl1pPr>
          </a:lstStyle>
          <a:p>
            <a:r>
              <a:rPr lang="en-US"/>
              <a:t>Click icon to add picture</a:t>
            </a:r>
            <a:endParaRPr lang="en-US" dirty="0"/>
          </a:p>
        </p:txBody>
      </p:sp>
    </p:spTree>
    <p:extLst>
      <p:ext uri="{BB962C8B-B14F-4D97-AF65-F5344CB8AC3E}">
        <p14:creationId xmlns:p14="http://schemas.microsoft.com/office/powerpoint/2010/main" val="25560196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1_Blank - no footer">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bwMode="auto">
          <a:xfrm>
            <a:off x="0" y="0"/>
            <a:ext cx="12192000" cy="914400"/>
          </a:xfrm>
          <a:prstGeom prst="rect">
            <a:avLst/>
          </a:prstGeom>
          <a:solidFill>
            <a:schemeClr val="accent5"/>
          </a:solidFill>
          <a:ln w="9525">
            <a:noFill/>
            <a:miter lim="800000"/>
            <a:headEnd/>
            <a:tailEnd/>
          </a:ln>
        </p:spPr>
        <p:txBody>
          <a:bodyPr vert="horz" wrap="square" lIns="365760" tIns="91440" rIns="365760" bIns="0" numCol="1" anchor="b" anchorCtr="0" compatLnSpc="1">
            <a:prstTxWarp prst="textNoShape">
              <a:avLst/>
            </a:prstTxWarp>
          </a:bodyPr>
          <a:lstStyle>
            <a:lvl1pPr>
              <a:defRPr>
                <a:solidFill>
                  <a:schemeClr val="bg1"/>
                </a:solidFill>
              </a:defRPr>
            </a:lvl1pPr>
          </a:lstStyle>
          <a:p>
            <a:pPr lvl="0"/>
            <a:r>
              <a:rPr lang="en-US"/>
              <a:t>Click to edit Master title style</a:t>
            </a:r>
            <a:endParaRPr lang="en-US" dirty="0"/>
          </a:p>
        </p:txBody>
      </p:sp>
      <p:sp>
        <p:nvSpPr>
          <p:cNvPr id="3" name="Picture Placeholder 5"/>
          <p:cNvSpPr>
            <a:spLocks noGrp="1"/>
          </p:cNvSpPr>
          <p:nvPr>
            <p:ph type="pic" sz="quarter" idx="10"/>
          </p:nvPr>
        </p:nvSpPr>
        <p:spPr>
          <a:xfrm>
            <a:off x="457200" y="1143000"/>
            <a:ext cx="11430000" cy="5181600"/>
          </a:xfrm>
        </p:spPr>
        <p:txBody>
          <a:bodyPr/>
          <a:lstStyle>
            <a:lvl1pPr marL="0" indent="0">
              <a:buFont typeface="Arial" panose="020B0604020202020204" pitchFamily="34" charset="0"/>
              <a:buNone/>
              <a:defRPr baseline="0"/>
            </a:lvl1pPr>
          </a:lstStyle>
          <a:p>
            <a:r>
              <a:rPr lang="en-US"/>
              <a:t>Click icon to add picture</a:t>
            </a:r>
            <a:endParaRPr lang="en-US" dirty="0"/>
          </a:p>
        </p:txBody>
      </p:sp>
    </p:spTree>
    <p:extLst>
      <p:ext uri="{BB962C8B-B14F-4D97-AF65-F5344CB8AC3E}">
        <p14:creationId xmlns:p14="http://schemas.microsoft.com/office/powerpoint/2010/main" val="42403315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3_Blank - no footer">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bwMode="auto">
          <a:xfrm>
            <a:off x="0" y="0"/>
            <a:ext cx="12192000" cy="914400"/>
          </a:xfrm>
          <a:prstGeom prst="rect">
            <a:avLst/>
          </a:prstGeom>
          <a:solidFill>
            <a:schemeClr val="accent1"/>
          </a:solidFill>
          <a:ln w="9525">
            <a:noFill/>
            <a:miter lim="800000"/>
            <a:headEnd/>
            <a:tailEnd/>
          </a:ln>
        </p:spPr>
        <p:txBody>
          <a:bodyPr vert="horz" wrap="square" lIns="365760" tIns="91440" rIns="365760" bIns="0" numCol="1" anchor="b" anchorCtr="0" compatLnSpc="1">
            <a:prstTxWarp prst="textNoShape">
              <a:avLst/>
            </a:prstTxWarp>
          </a:bodyPr>
          <a:lstStyle>
            <a:lvl1pPr>
              <a:defRPr>
                <a:solidFill>
                  <a:schemeClr val="bg1"/>
                </a:solidFill>
              </a:defRPr>
            </a:lvl1pPr>
          </a:lstStyle>
          <a:p>
            <a:pPr lvl="0"/>
            <a:r>
              <a:rPr lang="en-US"/>
              <a:t>Click to edit Master title style</a:t>
            </a:r>
            <a:endParaRPr lang="en-US" dirty="0"/>
          </a:p>
        </p:txBody>
      </p:sp>
      <p:sp>
        <p:nvSpPr>
          <p:cNvPr id="3" name="Picture Placeholder 5"/>
          <p:cNvSpPr>
            <a:spLocks noGrp="1"/>
          </p:cNvSpPr>
          <p:nvPr>
            <p:ph type="pic" sz="quarter" idx="10"/>
          </p:nvPr>
        </p:nvSpPr>
        <p:spPr>
          <a:xfrm>
            <a:off x="457200" y="1143000"/>
            <a:ext cx="11430000" cy="5181600"/>
          </a:xfrm>
        </p:spPr>
        <p:txBody>
          <a:bodyPr/>
          <a:lstStyle>
            <a:lvl1pPr marL="0" indent="0">
              <a:buFont typeface="Arial" panose="020B0604020202020204" pitchFamily="34" charset="0"/>
              <a:buNone/>
              <a:defRPr baseline="0"/>
            </a:lvl1pPr>
          </a:lstStyle>
          <a:p>
            <a:r>
              <a:rPr lang="en-US"/>
              <a:t>Click icon to add picture</a:t>
            </a:r>
            <a:endParaRPr lang="en-US" dirty="0"/>
          </a:p>
        </p:txBody>
      </p:sp>
    </p:spTree>
    <p:extLst>
      <p:ext uri="{BB962C8B-B14F-4D97-AF65-F5344CB8AC3E}">
        <p14:creationId xmlns:p14="http://schemas.microsoft.com/office/powerpoint/2010/main" val="332989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4_Blank - no foo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0020521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5_Blank - no footer">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11D98DB5-042F-46ED-2E28-F808C571953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167833" y="1755384"/>
            <a:ext cx="7856334" cy="1575583"/>
          </a:xfrm>
          <a:prstGeom prst="rect">
            <a:avLst/>
          </a:prstGeom>
        </p:spPr>
      </p:pic>
      <p:sp>
        <p:nvSpPr>
          <p:cNvPr id="3" name="Title 1">
            <a:extLst>
              <a:ext uri="{FF2B5EF4-FFF2-40B4-BE49-F238E27FC236}">
                <a16:creationId xmlns:a16="http://schemas.microsoft.com/office/drawing/2014/main" id="{E775399A-A89D-CE24-F626-E135C93720B4}"/>
              </a:ext>
            </a:extLst>
          </p:cNvPr>
          <p:cNvSpPr>
            <a:spLocks noGrp="1"/>
          </p:cNvSpPr>
          <p:nvPr>
            <p:ph type="title"/>
          </p:nvPr>
        </p:nvSpPr>
        <p:spPr>
          <a:xfrm>
            <a:off x="2117379" y="4029075"/>
            <a:ext cx="7957243" cy="1143000"/>
          </a:xfrm>
        </p:spPr>
        <p:txBody>
          <a:bodyPr anchor="ctr" anchorCtr="0"/>
          <a:lstStyle>
            <a:lvl1pPr algn="ctr">
              <a:defRPr/>
            </a:lvl1pPr>
          </a:lstStyle>
          <a:p>
            <a:r>
              <a:rPr lang="en-US"/>
              <a:t>Click to edit Master title style</a:t>
            </a:r>
            <a:endParaRPr lang="en-US" dirty="0"/>
          </a:p>
        </p:txBody>
      </p:sp>
    </p:spTree>
    <p:extLst>
      <p:ext uri="{BB962C8B-B14F-4D97-AF65-F5344CB8AC3E}">
        <p14:creationId xmlns:p14="http://schemas.microsoft.com/office/powerpoint/2010/main" val="39174829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Opening ORDC">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4E0589D1-469C-2E5E-3640-C40D233233A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69804" y="2233604"/>
            <a:ext cx="7252392" cy="1454463"/>
          </a:xfrm>
          <a:prstGeom prst="rect">
            <a:avLst/>
          </a:prstGeom>
        </p:spPr>
      </p:pic>
      <p:sp>
        <p:nvSpPr>
          <p:cNvPr id="3" name="Text Placeholder 4">
            <a:extLst>
              <a:ext uri="{FF2B5EF4-FFF2-40B4-BE49-F238E27FC236}">
                <a16:creationId xmlns:a16="http://schemas.microsoft.com/office/drawing/2014/main" id="{A38C0130-7770-1F66-2E30-8B776BCC14A9}"/>
              </a:ext>
            </a:extLst>
          </p:cNvPr>
          <p:cNvSpPr>
            <a:spLocks noGrp="1"/>
          </p:cNvSpPr>
          <p:nvPr>
            <p:ph type="body" sz="quarter" idx="10"/>
          </p:nvPr>
        </p:nvSpPr>
        <p:spPr>
          <a:xfrm>
            <a:off x="1851819" y="4212057"/>
            <a:ext cx="8488363" cy="759994"/>
          </a:xfrm>
          <a:prstGeom prst="rect">
            <a:avLst/>
          </a:prstGeom>
        </p:spPr>
        <p:txBody>
          <a:bodyPr/>
          <a:lstStyle>
            <a:lvl1pPr marL="0" indent="0" algn="ctr">
              <a:buNone/>
              <a:defRPr lang="en-US" sz="4000" b="1" kern="1200" cap="all" baseline="0" dirty="0" smtClean="0">
                <a:solidFill>
                  <a:schemeClr val="tx2"/>
                </a:solidFill>
                <a:latin typeface="Source Sans 3 Black" panose="020B0303030403020204" pitchFamily="34" charset="0"/>
                <a:ea typeface="+mj-ea"/>
                <a:cs typeface="+mj-cs"/>
              </a:defRPr>
            </a:lvl1pPr>
            <a:lvl2pPr marL="457200" indent="0">
              <a:buNone/>
              <a:defRPr/>
            </a:lvl2pPr>
          </a:lstStyle>
          <a:p>
            <a:pPr lvl="0"/>
            <a:r>
              <a:rPr lang="en-US" dirty="0"/>
              <a:t>Click to edit Master text styles</a:t>
            </a:r>
          </a:p>
        </p:txBody>
      </p:sp>
    </p:spTree>
    <p:extLst>
      <p:ext uri="{BB962C8B-B14F-4D97-AF65-F5344CB8AC3E}">
        <p14:creationId xmlns:p14="http://schemas.microsoft.com/office/powerpoint/2010/main" val="18770646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4" name="Rectangle 5"/>
          <p:cNvSpPr>
            <a:spLocks noGrp="1" noChangeArrowheads="1"/>
          </p:cNvSpPr>
          <p:nvPr>
            <p:ph type="ftr" sz="quarter" idx="3"/>
          </p:nvPr>
        </p:nvSpPr>
        <p:spPr>
          <a:xfrm>
            <a:off x="1447800" y="6324600"/>
            <a:ext cx="7756218" cy="365760"/>
          </a:xfrm>
          <a:prstGeom prst="rect">
            <a:avLst/>
          </a:prstGeom>
          <a:ln/>
        </p:spPr>
        <p:txBody>
          <a:bodyPr anchor="ctr" anchorCtr="0">
            <a:normAutofit/>
          </a:bodyPr>
          <a:lstStyle>
            <a:lvl1pPr algn="l">
              <a:defRPr sz="1400" b="0" spc="100" baseline="0">
                <a:solidFill>
                  <a:schemeClr val="accent2"/>
                </a:solidFill>
                <a:latin typeface="+mn-lt"/>
              </a:defRPr>
            </a:lvl1pPr>
          </a:lstStyle>
          <a:p>
            <a:endParaRPr lang="en-US"/>
          </a:p>
        </p:txBody>
      </p:sp>
      <p:sp>
        <p:nvSpPr>
          <p:cNvPr id="3" name="Title 2">
            <a:extLst>
              <a:ext uri="{FF2B5EF4-FFF2-40B4-BE49-F238E27FC236}">
                <a16:creationId xmlns:a16="http://schemas.microsoft.com/office/drawing/2014/main" id="{E9EAB97D-F6AA-0FA6-B341-E5761F307D74}"/>
              </a:ext>
            </a:extLst>
          </p:cNvPr>
          <p:cNvSpPr>
            <a:spLocks noGrp="1" noChangeArrowheads="1"/>
          </p:cNvSpPr>
          <p:nvPr>
            <p:ph type="title"/>
          </p:nvPr>
        </p:nvSpPr>
        <p:spPr bwMode="auto">
          <a:xfrm>
            <a:off x="0" y="440267"/>
            <a:ext cx="12192000" cy="914400"/>
          </a:xfrm>
          <a:prstGeom prst="rect">
            <a:avLst/>
          </a:prstGeom>
          <a:noFill/>
          <a:ln w="9525">
            <a:noFill/>
            <a:miter lim="800000"/>
            <a:headEnd/>
            <a:tailEnd/>
          </a:ln>
        </p:spPr>
        <p:txBody>
          <a:bodyPr vert="horz" wrap="square" lIns="365760" tIns="91440" rIns="365760" bIns="0" numCol="1" anchor="b" anchorCtr="0" compatLnSpc="1">
            <a:prstTxWarp prst="textNoShape">
              <a:avLst/>
            </a:prstTxWarp>
          </a:bodyPr>
          <a:lstStyle/>
          <a:p>
            <a:pPr lvl="0"/>
            <a:r>
              <a:rPr lang="en-US" dirty="0"/>
              <a:t>Click to edit Master title style</a:t>
            </a:r>
          </a:p>
        </p:txBody>
      </p:sp>
      <p:sp>
        <p:nvSpPr>
          <p:cNvPr id="6" name="Rectangle 3">
            <a:extLst>
              <a:ext uri="{FF2B5EF4-FFF2-40B4-BE49-F238E27FC236}">
                <a16:creationId xmlns:a16="http://schemas.microsoft.com/office/drawing/2014/main" id="{1A47F808-6E21-1CBB-592E-F499BAF0BC1B}"/>
              </a:ext>
            </a:extLst>
          </p:cNvPr>
          <p:cNvSpPr>
            <a:spLocks noGrp="1" noChangeArrowheads="1"/>
          </p:cNvSpPr>
          <p:nvPr>
            <p:ph idx="1"/>
          </p:nvPr>
        </p:nvSpPr>
        <p:spPr bwMode="auto">
          <a:xfrm>
            <a:off x="883920" y="1434404"/>
            <a:ext cx="10424160" cy="461556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80100914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p:cSld name="1_Title and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9EAB97D-F6AA-0FA6-B341-E5761F307D74}"/>
              </a:ext>
            </a:extLst>
          </p:cNvPr>
          <p:cNvSpPr>
            <a:spLocks noGrp="1" noChangeArrowheads="1"/>
          </p:cNvSpPr>
          <p:nvPr>
            <p:ph type="title"/>
          </p:nvPr>
        </p:nvSpPr>
        <p:spPr bwMode="auto">
          <a:xfrm>
            <a:off x="0" y="440267"/>
            <a:ext cx="12192000" cy="914400"/>
          </a:xfrm>
          <a:prstGeom prst="rect">
            <a:avLst/>
          </a:prstGeom>
          <a:noFill/>
          <a:ln w="9525">
            <a:noFill/>
            <a:miter lim="800000"/>
            <a:headEnd/>
            <a:tailEnd/>
          </a:ln>
        </p:spPr>
        <p:txBody>
          <a:bodyPr vert="horz" wrap="square" lIns="365760" tIns="91440" rIns="365760" bIns="0" numCol="1" anchor="b" anchorCtr="0" compatLnSpc="1">
            <a:prstTxWarp prst="textNoShape">
              <a:avLst/>
            </a:prstTxWarp>
          </a:bodyPr>
          <a:lstStyle/>
          <a:p>
            <a:pPr lvl="0"/>
            <a:r>
              <a:rPr lang="en-US" dirty="0"/>
              <a:t>Click to edit Master title style</a:t>
            </a:r>
          </a:p>
        </p:txBody>
      </p:sp>
      <p:sp useBgFill="1">
        <p:nvSpPr>
          <p:cNvPr id="6" name="Rectangle 3">
            <a:extLst>
              <a:ext uri="{FF2B5EF4-FFF2-40B4-BE49-F238E27FC236}">
                <a16:creationId xmlns:a16="http://schemas.microsoft.com/office/drawing/2014/main" id="{1A47F808-6E21-1CBB-592E-F499BAF0BC1B}"/>
              </a:ext>
            </a:extLst>
          </p:cNvPr>
          <p:cNvSpPr>
            <a:spLocks noGrp="1" noChangeArrowheads="1"/>
          </p:cNvSpPr>
          <p:nvPr>
            <p:ph idx="1"/>
          </p:nvPr>
        </p:nvSpPr>
        <p:spPr bwMode="auto">
          <a:xfrm>
            <a:off x="883920" y="1434404"/>
            <a:ext cx="10424160" cy="4615560"/>
          </a:xfrm>
          <a:prstGeom prst="rect">
            <a:avLst/>
          </a:prstGeom>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 name="Picture 1">
            <a:extLst>
              <a:ext uri="{FF2B5EF4-FFF2-40B4-BE49-F238E27FC236}">
                <a16:creationId xmlns:a16="http://schemas.microsoft.com/office/drawing/2014/main" id="{C720EB16-BF7B-D15C-8857-3283B327F1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440267"/>
          </a:xfrm>
          <a:prstGeom prst="rect">
            <a:avLst/>
          </a:prstGeom>
        </p:spPr>
      </p:pic>
    </p:spTree>
    <p:extLst>
      <p:ext uri="{BB962C8B-B14F-4D97-AF65-F5344CB8AC3E}">
        <p14:creationId xmlns:p14="http://schemas.microsoft.com/office/powerpoint/2010/main" val="31772768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667000"/>
            <a:ext cx="10972800" cy="1143000"/>
          </a:xfrm>
        </p:spPr>
        <p:txBody>
          <a:bodyPr anchor="ctr" anchorCtr="0"/>
          <a:lstStyle>
            <a:lvl1pPr algn="ctr">
              <a:defRPr/>
            </a:lvl1pPr>
          </a:lstStyle>
          <a:p>
            <a:r>
              <a:rPr lang="en-US" dirty="0"/>
              <a:t>Click to edit Master title style</a:t>
            </a:r>
          </a:p>
        </p:txBody>
      </p:sp>
      <p:sp>
        <p:nvSpPr>
          <p:cNvPr id="5" name="Rectangle 5"/>
          <p:cNvSpPr>
            <a:spLocks noGrp="1" noChangeArrowheads="1"/>
          </p:cNvSpPr>
          <p:nvPr>
            <p:ph type="ftr" sz="quarter" idx="3"/>
          </p:nvPr>
        </p:nvSpPr>
        <p:spPr>
          <a:xfrm>
            <a:off x="1447800" y="6324600"/>
            <a:ext cx="7756218" cy="365760"/>
          </a:xfrm>
          <a:prstGeom prst="rect">
            <a:avLst/>
          </a:prstGeom>
          <a:ln/>
        </p:spPr>
        <p:txBody>
          <a:bodyPr anchor="ctr" anchorCtr="0">
            <a:normAutofit/>
          </a:bodyPr>
          <a:lstStyle>
            <a:lvl1pPr algn="l">
              <a:defRPr sz="1400" b="0" spc="100" baseline="0">
                <a:solidFill>
                  <a:schemeClr val="accent2"/>
                </a:solidFill>
                <a:latin typeface="+mn-lt"/>
              </a:defRPr>
            </a:lvl1pPr>
          </a:lstStyle>
          <a:p>
            <a:endParaRPr lang="en-US"/>
          </a:p>
        </p:txBody>
      </p:sp>
    </p:spTree>
    <p:extLst>
      <p:ext uri="{BB962C8B-B14F-4D97-AF65-F5344CB8AC3E}">
        <p14:creationId xmlns:p14="http://schemas.microsoft.com/office/powerpoint/2010/main" val="29036323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1_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667000"/>
            <a:ext cx="10972800" cy="1143000"/>
          </a:xfrm>
          <a:solidFill>
            <a:schemeClr val="tx2"/>
          </a:solidFill>
        </p:spPr>
        <p:txBody>
          <a:bodyPr anchor="ctr" anchorCtr="0"/>
          <a:lstStyle>
            <a:lvl1pPr algn="ctr">
              <a:defRPr>
                <a:solidFill>
                  <a:schemeClr val="bg1"/>
                </a:solidFill>
              </a:defRPr>
            </a:lvl1pPr>
          </a:lstStyle>
          <a:p>
            <a:r>
              <a:rPr lang="en-US" dirty="0"/>
              <a:t>Click to edit Master title style</a:t>
            </a:r>
          </a:p>
        </p:txBody>
      </p:sp>
      <p:sp>
        <p:nvSpPr>
          <p:cNvPr id="5" name="Rectangle 5"/>
          <p:cNvSpPr>
            <a:spLocks noGrp="1" noChangeArrowheads="1"/>
          </p:cNvSpPr>
          <p:nvPr>
            <p:ph type="ftr" sz="quarter" idx="3"/>
          </p:nvPr>
        </p:nvSpPr>
        <p:spPr>
          <a:xfrm>
            <a:off x="1447800" y="6324600"/>
            <a:ext cx="7756218" cy="365760"/>
          </a:xfrm>
          <a:prstGeom prst="rect">
            <a:avLst/>
          </a:prstGeom>
          <a:ln/>
        </p:spPr>
        <p:txBody>
          <a:bodyPr anchor="ctr" anchorCtr="0">
            <a:normAutofit/>
          </a:bodyPr>
          <a:lstStyle>
            <a:lvl1pPr algn="l">
              <a:defRPr sz="1400" b="0" spc="100" baseline="0">
                <a:solidFill>
                  <a:schemeClr val="accent2"/>
                </a:solidFill>
                <a:latin typeface="+mn-lt"/>
              </a:defRPr>
            </a:lvl1pPr>
          </a:lstStyle>
          <a:p>
            <a:endParaRPr lang="en-US"/>
          </a:p>
        </p:txBody>
      </p:sp>
    </p:spTree>
    <p:extLst>
      <p:ext uri="{BB962C8B-B14F-4D97-AF65-F5344CB8AC3E}">
        <p14:creationId xmlns:p14="http://schemas.microsoft.com/office/powerpoint/2010/main" val="286889408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p:cSld name="4_Blank - no foot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B0EF6B84-12B7-2685-6CB8-73C1CDEEAB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90386" y="1533998"/>
            <a:ext cx="5011228" cy="37900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53548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C905B0-D3C5-4A21-362F-81763DCE394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F601B65-7108-076A-C8AE-9529BE9FB50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F09A5D21-168E-BC0F-2B2B-1CBF9BED0F6F}"/>
              </a:ext>
            </a:extLst>
          </p:cNvPr>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329100336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p:cSld name="2_Title Slide">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BDF595AF-0FA1-68F0-2246-88E83D17245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167833" y="1755384"/>
            <a:ext cx="7856334" cy="1575583"/>
          </a:xfrm>
          <a:prstGeom prst="rect">
            <a:avLst/>
          </a:prstGeom>
        </p:spPr>
      </p:pic>
      <p:sp>
        <p:nvSpPr>
          <p:cNvPr id="6" name="Title 1">
            <a:extLst>
              <a:ext uri="{FF2B5EF4-FFF2-40B4-BE49-F238E27FC236}">
                <a16:creationId xmlns:a16="http://schemas.microsoft.com/office/drawing/2014/main" id="{4BA09CDE-6C31-3D6D-4A44-62E28F312A51}"/>
              </a:ext>
            </a:extLst>
          </p:cNvPr>
          <p:cNvSpPr>
            <a:spLocks noGrp="1"/>
          </p:cNvSpPr>
          <p:nvPr>
            <p:ph type="title"/>
          </p:nvPr>
        </p:nvSpPr>
        <p:spPr>
          <a:xfrm>
            <a:off x="2117379" y="4029075"/>
            <a:ext cx="7957243" cy="1143000"/>
          </a:xfrm>
        </p:spPr>
        <p:txBody>
          <a:bodyPr anchor="ctr" anchorCtr="0"/>
          <a:lstStyle>
            <a:lvl1pPr algn="ctr">
              <a:defRPr/>
            </a:lvl1pPr>
          </a:lstStyle>
          <a:p>
            <a:r>
              <a:rPr lang="en-US" dirty="0"/>
              <a:t>Click to edit Master title style</a:t>
            </a:r>
          </a:p>
        </p:txBody>
      </p:sp>
      <p:pic>
        <p:nvPicPr>
          <p:cNvPr id="7" name="Picture 6">
            <a:extLst>
              <a:ext uri="{FF2B5EF4-FFF2-40B4-BE49-F238E27FC236}">
                <a16:creationId xmlns:a16="http://schemas.microsoft.com/office/drawing/2014/main" id="{E0DF3E7C-467D-A246-F8E6-AB0B53CA9C8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440267"/>
          </a:xfrm>
          <a:prstGeom prst="rect">
            <a:avLst/>
          </a:prstGeom>
        </p:spPr>
      </p:pic>
      <p:pic>
        <p:nvPicPr>
          <p:cNvPr id="8" name="Picture 7">
            <a:extLst>
              <a:ext uri="{FF2B5EF4-FFF2-40B4-BE49-F238E27FC236}">
                <a16:creationId xmlns:a16="http://schemas.microsoft.com/office/drawing/2014/main" id="{7FA012E0-1964-D732-4198-90570522B87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0" y="6417732"/>
            <a:ext cx="12192000" cy="440267"/>
          </a:xfrm>
          <a:prstGeom prst="rect">
            <a:avLst/>
          </a:prstGeom>
        </p:spPr>
      </p:pic>
    </p:spTree>
    <p:extLst>
      <p:ext uri="{BB962C8B-B14F-4D97-AF65-F5344CB8AC3E}">
        <p14:creationId xmlns:p14="http://schemas.microsoft.com/office/powerpoint/2010/main" val="10142389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image" Target="../media/image6.png"/><Relationship Id="rId5" Type="http://schemas.openxmlformats.org/officeDocument/2006/relationships/slideLayout" Target="../slideLayouts/slideLayout21.xml"/><Relationship Id="rId10" Type="http://schemas.openxmlformats.org/officeDocument/2006/relationships/image" Target="../media/image1.png"/><Relationship Id="rId4" Type="http://schemas.openxmlformats.org/officeDocument/2006/relationships/slideLayout" Target="../slideLayouts/slideLayout20.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0" y="0"/>
            <a:ext cx="12192000" cy="914400"/>
          </a:xfrm>
          <a:prstGeom prst="rect">
            <a:avLst/>
          </a:prstGeom>
          <a:solidFill>
            <a:schemeClr val="tx2"/>
          </a:solidFill>
          <a:ln w="9525">
            <a:noFill/>
            <a:miter lim="800000"/>
            <a:headEnd/>
            <a:tailEnd/>
          </a:ln>
        </p:spPr>
        <p:txBody>
          <a:bodyPr vert="horz" wrap="square" lIns="365760" tIns="91440" rIns="365760" bIns="0" numCol="1" anchor="b" anchorCtr="0" compatLnSpc="1">
            <a:prstTxWarp prst="textNoShape">
              <a:avLst/>
            </a:prstTxWarp>
          </a:bodyPr>
          <a:lstStyle/>
          <a:p>
            <a:pPr lvl="0"/>
            <a:r>
              <a:rPr lang="en-US"/>
              <a:t>Click to edit Master title style</a:t>
            </a:r>
            <a:endParaRPr lang="en-US" dirty="0"/>
          </a:p>
        </p:txBody>
      </p:sp>
      <p:sp>
        <p:nvSpPr>
          <p:cNvPr id="1028" name="Rectangle 3"/>
          <p:cNvSpPr>
            <a:spLocks noGrp="1" noChangeArrowheads="1"/>
          </p:cNvSpPr>
          <p:nvPr>
            <p:ph type="body" idx="1"/>
          </p:nvPr>
        </p:nvSpPr>
        <p:spPr bwMode="auto">
          <a:xfrm>
            <a:off x="883920" y="1143000"/>
            <a:ext cx="10424160" cy="490696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35" name="Rectangle 11"/>
          <p:cNvSpPr>
            <a:spLocks noChangeArrowheads="1"/>
          </p:cNvSpPr>
          <p:nvPr/>
        </p:nvSpPr>
        <p:spPr bwMode="auto">
          <a:xfrm>
            <a:off x="850536" y="6324600"/>
            <a:ext cx="472440" cy="365760"/>
          </a:xfrm>
          <a:prstGeom prst="rect">
            <a:avLst/>
          </a:prstGeom>
          <a:noFill/>
          <a:ln w="9525">
            <a:noFill/>
            <a:miter lim="800000"/>
            <a:headEnd/>
            <a:tailEnd/>
          </a:ln>
          <a:effectLst/>
        </p:spPr>
        <p:txBody>
          <a:bodyPr wrap="none" lIns="0" tIns="0" rIns="0" bIns="0" anchor="ctr" anchorCtr="0">
            <a:normAutofit/>
          </a:bodyPr>
          <a:lstStyle/>
          <a:p>
            <a:pPr algn="l">
              <a:defRPr/>
            </a:pPr>
            <a:fld id="{C08E5819-54B1-418D-9241-92F644D79DBB}" type="slidenum">
              <a:rPr lang="en-US" sz="1400" b="0" smtClean="0">
                <a:solidFill>
                  <a:schemeClr val="accent2"/>
                </a:solidFill>
                <a:latin typeface="+mn-lt"/>
              </a:rPr>
              <a:pPr algn="l">
                <a:defRPr/>
              </a:pPr>
              <a:t>‹#›</a:t>
            </a:fld>
            <a:r>
              <a:rPr lang="en-US" sz="1400" b="0" dirty="0">
                <a:solidFill>
                  <a:schemeClr val="accent2"/>
                </a:solidFill>
                <a:latin typeface="+mn-lt"/>
              </a:rPr>
              <a:t>  |</a:t>
            </a:r>
          </a:p>
        </p:txBody>
      </p:sp>
      <p:sp>
        <p:nvSpPr>
          <p:cNvPr id="7" name="Rectangle 5"/>
          <p:cNvSpPr>
            <a:spLocks noGrp="1" noChangeArrowheads="1"/>
          </p:cNvSpPr>
          <p:nvPr>
            <p:ph type="ftr" sz="quarter" idx="3"/>
          </p:nvPr>
        </p:nvSpPr>
        <p:spPr>
          <a:xfrm>
            <a:off x="1524000" y="6324600"/>
            <a:ext cx="7680018" cy="365760"/>
          </a:xfrm>
          <a:prstGeom prst="rect">
            <a:avLst/>
          </a:prstGeom>
          <a:ln/>
        </p:spPr>
        <p:txBody>
          <a:bodyPr anchor="ctr" anchorCtr="0">
            <a:normAutofit/>
          </a:bodyPr>
          <a:lstStyle>
            <a:lvl1pPr algn="l">
              <a:defRPr sz="1400" b="0" spc="100" baseline="0">
                <a:solidFill>
                  <a:schemeClr val="accent2"/>
                </a:solidFill>
                <a:latin typeface="+mn-lt"/>
              </a:defRPr>
            </a:lvl1pPr>
          </a:lstStyle>
          <a:p>
            <a:endParaRPr lang="en-US"/>
          </a:p>
        </p:txBody>
      </p:sp>
      <p:cxnSp>
        <p:nvCxnSpPr>
          <p:cNvPr id="18" name="Straight Connector 17"/>
          <p:cNvCxnSpPr>
            <a:cxnSpLocks/>
          </p:cNvCxnSpPr>
          <p:nvPr/>
        </p:nvCxnSpPr>
        <p:spPr>
          <a:xfrm>
            <a:off x="883920" y="6244862"/>
            <a:ext cx="8260080" cy="0"/>
          </a:xfrm>
          <a:prstGeom prst="line">
            <a:avLst/>
          </a:prstGeom>
          <a:ln w="12700" cap="rnd">
            <a:solidFill>
              <a:schemeClr val="accent2"/>
            </a:solidFill>
            <a:prstDash val="sysDot"/>
          </a:ln>
        </p:spPr>
        <p:style>
          <a:lnRef idx="1">
            <a:schemeClr val="accent1"/>
          </a:lnRef>
          <a:fillRef idx="0">
            <a:schemeClr val="accent1"/>
          </a:fillRef>
          <a:effectRef idx="0">
            <a:schemeClr val="accent1"/>
          </a:effectRef>
          <a:fontRef idx="minor">
            <a:schemeClr val="tx1"/>
          </a:fontRef>
        </p:style>
      </p:cxnSp>
      <p:pic>
        <p:nvPicPr>
          <p:cNvPr id="15" name="Graphic 14">
            <a:extLst>
              <a:ext uri="{FF2B5EF4-FFF2-40B4-BE49-F238E27FC236}">
                <a16:creationId xmlns:a16="http://schemas.microsoft.com/office/drawing/2014/main" id="{8EADE440-52DC-96CE-987C-02D7261754CB}"/>
              </a:ext>
            </a:extLst>
          </p:cNvPr>
          <p:cNvPicPr>
            <a:picLocks noChangeAspect="1"/>
          </p:cNvPicPr>
          <p:nvPr/>
        </p:nvPicPr>
        <p:blipFill>
          <a:blip r:embed="rId18" cstate="print">
            <a:extLst>
              <a:ext uri="{28A0092B-C50C-407E-A947-70E740481C1C}">
                <a14:useLocalDpi xmlns:a14="http://schemas.microsoft.com/office/drawing/2010/main" val="0"/>
              </a:ext>
            </a:extLst>
          </a:blip>
          <a:srcRect/>
          <a:stretch/>
        </p:blipFill>
        <p:spPr>
          <a:xfrm>
            <a:off x="9247462" y="6110157"/>
            <a:ext cx="2639738" cy="671639"/>
          </a:xfrm>
          <a:prstGeom prst="rect">
            <a:avLst/>
          </a:prstGeom>
        </p:spPr>
      </p:pic>
    </p:spTree>
    <p:extLst>
      <p:ext uri="{BB962C8B-B14F-4D97-AF65-F5344CB8AC3E}">
        <p14:creationId xmlns:p14="http://schemas.microsoft.com/office/powerpoint/2010/main" val="30590527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rtl="0" eaLnBrk="1" fontAlgn="base" hangingPunct="1">
        <a:spcBef>
          <a:spcPct val="0"/>
        </a:spcBef>
        <a:spcAft>
          <a:spcPct val="0"/>
        </a:spcAft>
        <a:defRPr sz="3600" b="1" cap="all" normalizeH="0" baseline="0">
          <a:solidFill>
            <a:schemeClr val="bg1"/>
          </a:solidFill>
          <a:latin typeface="+mj-lt"/>
          <a:ea typeface="+mj-ea"/>
          <a:cs typeface="+mj-cs"/>
        </a:defRPr>
      </a:lvl1pPr>
      <a:lvl2pPr algn="ctr" rtl="0" eaLnBrk="1" fontAlgn="base" hangingPunct="1">
        <a:spcBef>
          <a:spcPct val="0"/>
        </a:spcBef>
        <a:spcAft>
          <a:spcPct val="0"/>
        </a:spcAft>
        <a:defRPr sz="4000" b="1">
          <a:solidFill>
            <a:schemeClr val="bg1"/>
          </a:solidFill>
          <a:latin typeface="Georgia" pitchFamily="18" charset="0"/>
        </a:defRPr>
      </a:lvl2pPr>
      <a:lvl3pPr algn="ctr" rtl="0" eaLnBrk="1" fontAlgn="base" hangingPunct="1">
        <a:spcBef>
          <a:spcPct val="0"/>
        </a:spcBef>
        <a:spcAft>
          <a:spcPct val="0"/>
        </a:spcAft>
        <a:defRPr sz="4000" b="1">
          <a:solidFill>
            <a:schemeClr val="bg1"/>
          </a:solidFill>
          <a:latin typeface="Georgia" pitchFamily="18" charset="0"/>
        </a:defRPr>
      </a:lvl3pPr>
      <a:lvl4pPr algn="ctr" rtl="0" eaLnBrk="1" fontAlgn="base" hangingPunct="1">
        <a:spcBef>
          <a:spcPct val="0"/>
        </a:spcBef>
        <a:spcAft>
          <a:spcPct val="0"/>
        </a:spcAft>
        <a:defRPr sz="4000" b="1">
          <a:solidFill>
            <a:schemeClr val="bg1"/>
          </a:solidFill>
          <a:latin typeface="Georgia" pitchFamily="18" charset="0"/>
        </a:defRPr>
      </a:lvl4pPr>
      <a:lvl5pPr algn="ctr" rtl="0" eaLnBrk="1" fontAlgn="base" hangingPunct="1">
        <a:spcBef>
          <a:spcPct val="0"/>
        </a:spcBef>
        <a:spcAft>
          <a:spcPct val="0"/>
        </a:spcAft>
        <a:defRPr sz="4000" b="1">
          <a:solidFill>
            <a:schemeClr val="bg1"/>
          </a:solidFill>
          <a:latin typeface="Georgia" pitchFamily="18" charset="0"/>
        </a:defRPr>
      </a:lvl5pPr>
      <a:lvl6pPr marL="457200" algn="ctr" rtl="0" eaLnBrk="1" fontAlgn="base" hangingPunct="1">
        <a:spcBef>
          <a:spcPct val="0"/>
        </a:spcBef>
        <a:spcAft>
          <a:spcPct val="0"/>
        </a:spcAft>
        <a:defRPr sz="4000" b="1">
          <a:solidFill>
            <a:schemeClr val="bg1"/>
          </a:solidFill>
          <a:latin typeface="Georgia" pitchFamily="18" charset="0"/>
        </a:defRPr>
      </a:lvl6pPr>
      <a:lvl7pPr marL="914400" algn="ctr" rtl="0" eaLnBrk="1" fontAlgn="base" hangingPunct="1">
        <a:spcBef>
          <a:spcPct val="0"/>
        </a:spcBef>
        <a:spcAft>
          <a:spcPct val="0"/>
        </a:spcAft>
        <a:defRPr sz="4000" b="1">
          <a:solidFill>
            <a:schemeClr val="bg1"/>
          </a:solidFill>
          <a:latin typeface="Georgia" pitchFamily="18" charset="0"/>
        </a:defRPr>
      </a:lvl7pPr>
      <a:lvl8pPr marL="1371600" algn="ctr" rtl="0" eaLnBrk="1" fontAlgn="base" hangingPunct="1">
        <a:spcBef>
          <a:spcPct val="0"/>
        </a:spcBef>
        <a:spcAft>
          <a:spcPct val="0"/>
        </a:spcAft>
        <a:defRPr sz="4000" b="1">
          <a:solidFill>
            <a:schemeClr val="bg1"/>
          </a:solidFill>
          <a:latin typeface="Georgia" pitchFamily="18" charset="0"/>
        </a:defRPr>
      </a:lvl8pPr>
      <a:lvl9pPr marL="1828800" algn="ctr" rtl="0" eaLnBrk="1" fontAlgn="base" hangingPunct="1">
        <a:spcBef>
          <a:spcPct val="0"/>
        </a:spcBef>
        <a:spcAft>
          <a:spcPct val="0"/>
        </a:spcAft>
        <a:defRPr sz="4000" b="1">
          <a:solidFill>
            <a:schemeClr val="bg1"/>
          </a:solidFill>
          <a:latin typeface="Georgia" pitchFamily="18" charset="0"/>
        </a:defRPr>
      </a:lvl9pPr>
    </p:titleStyle>
    <p:bodyStyle>
      <a:lvl1pPr marL="457200" indent="-457200" algn="l" rtl="0" eaLnBrk="1" fontAlgn="base" hangingPunct="1">
        <a:spcBef>
          <a:spcPct val="20000"/>
        </a:spcBef>
        <a:spcAft>
          <a:spcPct val="0"/>
        </a:spcAft>
        <a:buFont typeface="Arial" panose="020B0604020202020204" pitchFamily="34" charset="0"/>
        <a:buChar char="•"/>
        <a:defRPr sz="4000" b="0">
          <a:solidFill>
            <a:schemeClr val="tx1"/>
          </a:solidFill>
          <a:latin typeface="+mn-lt"/>
          <a:ea typeface="+mn-ea"/>
          <a:cs typeface="+mn-cs"/>
        </a:defRPr>
      </a:lvl1pPr>
      <a:lvl2pPr marL="914400" indent="-457200" algn="l" rtl="0" eaLnBrk="1" fontAlgn="base" hangingPunct="1">
        <a:spcBef>
          <a:spcPct val="20000"/>
        </a:spcBef>
        <a:spcAft>
          <a:spcPct val="0"/>
        </a:spcAft>
        <a:buFont typeface="Arial" panose="020B0604020202020204" pitchFamily="34" charset="0"/>
        <a:buChar char="•"/>
        <a:defRPr sz="2800">
          <a:solidFill>
            <a:schemeClr val="tx1"/>
          </a:solidFill>
          <a:latin typeface="+mn-lt"/>
        </a:defRPr>
      </a:lvl2pPr>
      <a:lvl3pPr marL="1371600" indent="-457200" algn="l" rtl="0" eaLnBrk="1" fontAlgn="base" hangingPunct="1">
        <a:spcBef>
          <a:spcPct val="20000"/>
        </a:spcBef>
        <a:spcAft>
          <a:spcPct val="0"/>
        </a:spcAft>
        <a:buFont typeface="Arial" panose="020B0604020202020204" pitchFamily="34" charset="0"/>
        <a:buChar char="•"/>
        <a:defRPr sz="2800">
          <a:solidFill>
            <a:schemeClr val="tx1"/>
          </a:solidFill>
          <a:latin typeface="+mn-lt"/>
        </a:defRPr>
      </a:lvl3pPr>
      <a:lvl4pPr marL="1828800" indent="-457200" algn="l" rtl="0" eaLnBrk="1" fontAlgn="base" hangingPunct="1">
        <a:spcBef>
          <a:spcPct val="20000"/>
        </a:spcBef>
        <a:spcAft>
          <a:spcPct val="0"/>
        </a:spcAft>
        <a:buFont typeface="Arial" panose="020B0604020202020204" pitchFamily="34" charset="0"/>
        <a:buChar char="•"/>
        <a:defRPr sz="2400">
          <a:solidFill>
            <a:schemeClr val="tx1"/>
          </a:solidFill>
          <a:latin typeface="+mn-lt"/>
        </a:defRPr>
      </a:lvl4pPr>
      <a:lvl5pPr marL="2401888" indent="-396875" algn="l" rtl="0" eaLnBrk="1" fontAlgn="base" hangingPunct="1">
        <a:spcBef>
          <a:spcPct val="20000"/>
        </a:spcBef>
        <a:spcAft>
          <a:spcPct val="0"/>
        </a:spcAft>
        <a:buFont typeface="Arial" panose="020B0604020202020204" pitchFamily="34" charset="0"/>
        <a:buChar char="•"/>
        <a:tabLst>
          <a:tab pos="2401888" algn="l"/>
        </a:tabLst>
        <a:defRPr sz="2400">
          <a:solidFill>
            <a:schemeClr val="tx1"/>
          </a:solidFill>
          <a:latin typeface="+mn-lt"/>
        </a:defRPr>
      </a:lvl5pPr>
      <a:lvl6pPr marL="2514600" indent="-228600" algn="l" rtl="0" eaLnBrk="1" fontAlgn="base" hangingPunct="1">
        <a:spcBef>
          <a:spcPct val="20000"/>
        </a:spcBef>
        <a:spcAft>
          <a:spcPct val="0"/>
        </a:spcAft>
        <a:buChar char="»"/>
        <a:defRPr sz="2000">
          <a:solidFill>
            <a:schemeClr val="bg1"/>
          </a:solidFill>
          <a:latin typeface="+mn-lt"/>
        </a:defRPr>
      </a:lvl6pPr>
      <a:lvl7pPr marL="2971800" indent="-228600" algn="l" rtl="0" eaLnBrk="1" fontAlgn="base" hangingPunct="1">
        <a:spcBef>
          <a:spcPct val="20000"/>
        </a:spcBef>
        <a:spcAft>
          <a:spcPct val="0"/>
        </a:spcAft>
        <a:buChar char="»"/>
        <a:defRPr sz="2000">
          <a:solidFill>
            <a:schemeClr val="bg1"/>
          </a:solidFill>
          <a:latin typeface="+mn-lt"/>
        </a:defRPr>
      </a:lvl7pPr>
      <a:lvl8pPr marL="3429000" indent="-228600" algn="l" rtl="0" eaLnBrk="1" fontAlgn="base" hangingPunct="1">
        <a:spcBef>
          <a:spcPct val="20000"/>
        </a:spcBef>
        <a:spcAft>
          <a:spcPct val="0"/>
        </a:spcAft>
        <a:buChar char="»"/>
        <a:defRPr sz="2000">
          <a:solidFill>
            <a:schemeClr val="bg1"/>
          </a:solidFill>
          <a:latin typeface="+mn-lt"/>
        </a:defRPr>
      </a:lvl8pPr>
      <a:lvl9pPr marL="3886200" indent="-228600" algn="l" rtl="0" eaLnBrk="1" fontAlgn="base" hangingPunct="1">
        <a:spcBef>
          <a:spcPct val="20000"/>
        </a:spcBef>
        <a:spcAft>
          <a:spcPct val="0"/>
        </a:spcAft>
        <a:buChar char="»"/>
        <a:defRPr sz="2000">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0" y="440267"/>
            <a:ext cx="12192000" cy="914400"/>
          </a:xfrm>
          <a:prstGeom prst="rect">
            <a:avLst/>
          </a:prstGeom>
          <a:noFill/>
          <a:ln w="9525">
            <a:noFill/>
            <a:miter lim="800000"/>
            <a:headEnd/>
            <a:tailEnd/>
          </a:ln>
        </p:spPr>
        <p:txBody>
          <a:bodyPr vert="horz" wrap="square" lIns="365760" tIns="91440" rIns="365760" bIns="0" numCol="1" anchor="b" anchorCtr="0" compatLnSpc="1">
            <a:prstTxWarp prst="textNoShape">
              <a:avLst/>
            </a:prstTxWarp>
          </a:bodyPr>
          <a:lstStyle/>
          <a:p>
            <a:pPr lvl="0"/>
            <a:r>
              <a:rPr lang="en-US" dirty="0"/>
              <a:t>Click to edit Master title style</a:t>
            </a:r>
          </a:p>
        </p:txBody>
      </p:sp>
      <p:sp>
        <p:nvSpPr>
          <p:cNvPr id="1028" name="Rectangle 3"/>
          <p:cNvSpPr>
            <a:spLocks noGrp="1" noChangeArrowheads="1"/>
          </p:cNvSpPr>
          <p:nvPr>
            <p:ph type="body" idx="1"/>
          </p:nvPr>
        </p:nvSpPr>
        <p:spPr bwMode="auto">
          <a:xfrm>
            <a:off x="883920" y="1434404"/>
            <a:ext cx="10424160" cy="461556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35" name="Rectangle 11"/>
          <p:cNvSpPr>
            <a:spLocks noChangeArrowheads="1"/>
          </p:cNvSpPr>
          <p:nvPr/>
        </p:nvSpPr>
        <p:spPr bwMode="auto">
          <a:xfrm>
            <a:off x="850536" y="6324600"/>
            <a:ext cx="472440" cy="365760"/>
          </a:xfrm>
          <a:prstGeom prst="rect">
            <a:avLst/>
          </a:prstGeom>
          <a:noFill/>
          <a:ln w="9525">
            <a:noFill/>
            <a:miter lim="800000"/>
            <a:headEnd/>
            <a:tailEnd/>
          </a:ln>
          <a:effectLst/>
        </p:spPr>
        <p:txBody>
          <a:bodyPr wrap="none" lIns="0" tIns="0" rIns="0" bIns="0" anchor="ctr" anchorCtr="0">
            <a:normAutofit/>
          </a:bodyPr>
          <a:lstStyle/>
          <a:p>
            <a:pPr algn="l">
              <a:defRPr/>
            </a:pPr>
            <a:fld id="{C08E5819-54B1-418D-9241-92F644D79DBB}" type="slidenum">
              <a:rPr lang="en-US" sz="1400" b="0" smtClean="0">
                <a:solidFill>
                  <a:schemeClr val="accent2"/>
                </a:solidFill>
                <a:latin typeface="+mn-lt"/>
              </a:rPr>
              <a:pPr algn="l">
                <a:defRPr/>
              </a:pPr>
              <a:t>‹#›</a:t>
            </a:fld>
            <a:r>
              <a:rPr lang="en-US" sz="1400" b="0" dirty="0">
                <a:solidFill>
                  <a:schemeClr val="accent2"/>
                </a:solidFill>
                <a:latin typeface="+mn-lt"/>
              </a:rPr>
              <a:t>  |</a:t>
            </a:r>
          </a:p>
        </p:txBody>
      </p:sp>
      <p:sp>
        <p:nvSpPr>
          <p:cNvPr id="7" name="Rectangle 5"/>
          <p:cNvSpPr>
            <a:spLocks noGrp="1" noChangeArrowheads="1"/>
          </p:cNvSpPr>
          <p:nvPr>
            <p:ph type="ftr" sz="quarter" idx="3"/>
          </p:nvPr>
        </p:nvSpPr>
        <p:spPr>
          <a:xfrm>
            <a:off x="1524000" y="6324600"/>
            <a:ext cx="7680018" cy="365760"/>
          </a:xfrm>
          <a:prstGeom prst="rect">
            <a:avLst/>
          </a:prstGeom>
          <a:ln/>
        </p:spPr>
        <p:txBody>
          <a:bodyPr anchor="ctr" anchorCtr="0">
            <a:normAutofit/>
          </a:bodyPr>
          <a:lstStyle>
            <a:lvl1pPr algn="l">
              <a:defRPr sz="1400" b="0" spc="100" baseline="0">
                <a:solidFill>
                  <a:schemeClr val="accent2"/>
                </a:solidFill>
                <a:latin typeface="+mn-lt"/>
              </a:defRPr>
            </a:lvl1pPr>
          </a:lstStyle>
          <a:p>
            <a:endParaRPr lang="en-US"/>
          </a:p>
        </p:txBody>
      </p:sp>
      <p:cxnSp>
        <p:nvCxnSpPr>
          <p:cNvPr id="18" name="Straight Connector 17"/>
          <p:cNvCxnSpPr>
            <a:cxnSpLocks/>
          </p:cNvCxnSpPr>
          <p:nvPr/>
        </p:nvCxnSpPr>
        <p:spPr>
          <a:xfrm>
            <a:off x="883920" y="6244862"/>
            <a:ext cx="8260080" cy="0"/>
          </a:xfrm>
          <a:prstGeom prst="line">
            <a:avLst/>
          </a:prstGeom>
          <a:ln w="12700" cap="rnd">
            <a:solidFill>
              <a:schemeClr val="accent2"/>
            </a:solidFill>
            <a:prstDash val="sysDot"/>
          </a:ln>
        </p:spPr>
        <p:style>
          <a:lnRef idx="1">
            <a:schemeClr val="accent1"/>
          </a:lnRef>
          <a:fillRef idx="0">
            <a:schemeClr val="accent1"/>
          </a:fillRef>
          <a:effectRef idx="0">
            <a:schemeClr val="accent1"/>
          </a:effectRef>
          <a:fontRef idx="minor">
            <a:schemeClr val="tx1"/>
          </a:fontRef>
        </p:style>
      </p:cxnSp>
      <p:pic>
        <p:nvPicPr>
          <p:cNvPr id="15" name="Graphic 14">
            <a:extLst>
              <a:ext uri="{FF2B5EF4-FFF2-40B4-BE49-F238E27FC236}">
                <a16:creationId xmlns:a16="http://schemas.microsoft.com/office/drawing/2014/main" id="{8EADE440-52DC-96CE-987C-02D7261754CB}"/>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a:off x="9247462" y="6110157"/>
            <a:ext cx="2639738" cy="671639"/>
          </a:xfrm>
          <a:prstGeom prst="rect">
            <a:avLst/>
          </a:prstGeom>
        </p:spPr>
      </p:pic>
      <p:pic>
        <p:nvPicPr>
          <p:cNvPr id="3" name="Picture 2">
            <a:extLst>
              <a:ext uri="{FF2B5EF4-FFF2-40B4-BE49-F238E27FC236}">
                <a16:creationId xmlns:a16="http://schemas.microsoft.com/office/drawing/2014/main" id="{3326E504-3420-A305-158E-F7229ED45D58}"/>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0"/>
            <a:ext cx="12192000" cy="440267"/>
          </a:xfrm>
          <a:prstGeom prst="rect">
            <a:avLst/>
          </a:prstGeom>
        </p:spPr>
      </p:pic>
    </p:spTree>
    <p:extLst>
      <p:ext uri="{BB962C8B-B14F-4D97-AF65-F5344CB8AC3E}">
        <p14:creationId xmlns:p14="http://schemas.microsoft.com/office/powerpoint/2010/main" val="4235654875"/>
      </p:ext>
    </p:extLst>
  </p:cSld>
  <p:clrMap bg1="lt1" tx1="dk1" bg2="lt2" tx2="dk2" accent1="accent1" accent2="accent2" accent3="accent3" accent4="accent4" accent5="accent5" accent6="accent6" hlink="hlink" folHlink="folHlink"/>
  <p:sldLayoutIdLst>
    <p:sldLayoutId id="2147483699" r:id="rId1"/>
    <p:sldLayoutId id="2147483685" r:id="rId2"/>
    <p:sldLayoutId id="2147483701" r:id="rId3"/>
    <p:sldLayoutId id="2147483690" r:id="rId4"/>
    <p:sldLayoutId id="2147483700" r:id="rId5"/>
    <p:sldLayoutId id="2147483697" r:id="rId6"/>
    <p:sldLayoutId id="2147483698" r:id="rId7"/>
    <p:sldLayoutId id="2147483702" r:id="rId8"/>
  </p:sldLayoutIdLst>
  <p:txStyles>
    <p:titleStyle>
      <a:lvl1pPr algn="l" rtl="0" eaLnBrk="1" fontAlgn="base" hangingPunct="1">
        <a:spcBef>
          <a:spcPct val="0"/>
        </a:spcBef>
        <a:spcAft>
          <a:spcPct val="0"/>
        </a:spcAft>
        <a:defRPr sz="3600" b="1" cap="all" normalizeH="0" baseline="0">
          <a:solidFill>
            <a:schemeClr val="tx2"/>
          </a:solidFill>
          <a:latin typeface="+mj-lt"/>
          <a:ea typeface="+mj-ea"/>
          <a:cs typeface="+mj-cs"/>
        </a:defRPr>
      </a:lvl1pPr>
      <a:lvl2pPr algn="ctr" rtl="0" eaLnBrk="1" fontAlgn="base" hangingPunct="1">
        <a:spcBef>
          <a:spcPct val="0"/>
        </a:spcBef>
        <a:spcAft>
          <a:spcPct val="0"/>
        </a:spcAft>
        <a:defRPr sz="4000" b="1">
          <a:solidFill>
            <a:schemeClr val="bg1"/>
          </a:solidFill>
          <a:latin typeface="Georgia" pitchFamily="18" charset="0"/>
        </a:defRPr>
      </a:lvl2pPr>
      <a:lvl3pPr algn="ctr" rtl="0" eaLnBrk="1" fontAlgn="base" hangingPunct="1">
        <a:spcBef>
          <a:spcPct val="0"/>
        </a:spcBef>
        <a:spcAft>
          <a:spcPct val="0"/>
        </a:spcAft>
        <a:defRPr sz="4000" b="1">
          <a:solidFill>
            <a:schemeClr val="bg1"/>
          </a:solidFill>
          <a:latin typeface="Georgia" pitchFamily="18" charset="0"/>
        </a:defRPr>
      </a:lvl3pPr>
      <a:lvl4pPr algn="ctr" rtl="0" eaLnBrk="1" fontAlgn="base" hangingPunct="1">
        <a:spcBef>
          <a:spcPct val="0"/>
        </a:spcBef>
        <a:spcAft>
          <a:spcPct val="0"/>
        </a:spcAft>
        <a:defRPr sz="4000" b="1">
          <a:solidFill>
            <a:schemeClr val="bg1"/>
          </a:solidFill>
          <a:latin typeface="Georgia" pitchFamily="18" charset="0"/>
        </a:defRPr>
      </a:lvl4pPr>
      <a:lvl5pPr algn="ctr" rtl="0" eaLnBrk="1" fontAlgn="base" hangingPunct="1">
        <a:spcBef>
          <a:spcPct val="0"/>
        </a:spcBef>
        <a:spcAft>
          <a:spcPct val="0"/>
        </a:spcAft>
        <a:defRPr sz="4000" b="1">
          <a:solidFill>
            <a:schemeClr val="bg1"/>
          </a:solidFill>
          <a:latin typeface="Georgia" pitchFamily="18" charset="0"/>
        </a:defRPr>
      </a:lvl5pPr>
      <a:lvl6pPr marL="457200" algn="ctr" rtl="0" eaLnBrk="1" fontAlgn="base" hangingPunct="1">
        <a:spcBef>
          <a:spcPct val="0"/>
        </a:spcBef>
        <a:spcAft>
          <a:spcPct val="0"/>
        </a:spcAft>
        <a:defRPr sz="4000" b="1">
          <a:solidFill>
            <a:schemeClr val="bg1"/>
          </a:solidFill>
          <a:latin typeface="Georgia" pitchFamily="18" charset="0"/>
        </a:defRPr>
      </a:lvl6pPr>
      <a:lvl7pPr marL="914400" algn="ctr" rtl="0" eaLnBrk="1" fontAlgn="base" hangingPunct="1">
        <a:spcBef>
          <a:spcPct val="0"/>
        </a:spcBef>
        <a:spcAft>
          <a:spcPct val="0"/>
        </a:spcAft>
        <a:defRPr sz="4000" b="1">
          <a:solidFill>
            <a:schemeClr val="bg1"/>
          </a:solidFill>
          <a:latin typeface="Georgia" pitchFamily="18" charset="0"/>
        </a:defRPr>
      </a:lvl7pPr>
      <a:lvl8pPr marL="1371600" algn="ctr" rtl="0" eaLnBrk="1" fontAlgn="base" hangingPunct="1">
        <a:spcBef>
          <a:spcPct val="0"/>
        </a:spcBef>
        <a:spcAft>
          <a:spcPct val="0"/>
        </a:spcAft>
        <a:defRPr sz="4000" b="1">
          <a:solidFill>
            <a:schemeClr val="bg1"/>
          </a:solidFill>
          <a:latin typeface="Georgia" pitchFamily="18" charset="0"/>
        </a:defRPr>
      </a:lvl8pPr>
      <a:lvl9pPr marL="1828800" algn="ctr" rtl="0" eaLnBrk="1" fontAlgn="base" hangingPunct="1">
        <a:spcBef>
          <a:spcPct val="0"/>
        </a:spcBef>
        <a:spcAft>
          <a:spcPct val="0"/>
        </a:spcAft>
        <a:defRPr sz="4000" b="1">
          <a:solidFill>
            <a:schemeClr val="bg1"/>
          </a:solidFill>
          <a:latin typeface="Georgia" pitchFamily="18" charset="0"/>
        </a:defRPr>
      </a:lvl9pPr>
    </p:titleStyle>
    <p:bodyStyle>
      <a:lvl1pPr marL="457200" indent="-457200" algn="l" rtl="0" eaLnBrk="1" fontAlgn="base" hangingPunct="1">
        <a:spcBef>
          <a:spcPct val="20000"/>
        </a:spcBef>
        <a:spcAft>
          <a:spcPct val="0"/>
        </a:spcAft>
        <a:buFont typeface="Arial" panose="020B0604020202020204" pitchFamily="34" charset="0"/>
        <a:buChar char="•"/>
        <a:defRPr sz="4000" b="0">
          <a:solidFill>
            <a:schemeClr val="tx1"/>
          </a:solidFill>
          <a:latin typeface="+mn-lt"/>
          <a:ea typeface="+mn-ea"/>
          <a:cs typeface="+mn-cs"/>
        </a:defRPr>
      </a:lvl1pPr>
      <a:lvl2pPr marL="914400" indent="-457200" algn="l" rtl="0" eaLnBrk="1" fontAlgn="base" hangingPunct="1">
        <a:spcBef>
          <a:spcPct val="20000"/>
        </a:spcBef>
        <a:spcAft>
          <a:spcPct val="0"/>
        </a:spcAft>
        <a:buFont typeface="Arial" panose="020B0604020202020204" pitchFamily="34" charset="0"/>
        <a:buChar char="•"/>
        <a:defRPr sz="2800">
          <a:solidFill>
            <a:schemeClr val="tx1"/>
          </a:solidFill>
          <a:latin typeface="+mn-lt"/>
        </a:defRPr>
      </a:lvl2pPr>
      <a:lvl3pPr marL="1371600" indent="-457200" algn="l" rtl="0" eaLnBrk="1" fontAlgn="base" hangingPunct="1">
        <a:spcBef>
          <a:spcPct val="20000"/>
        </a:spcBef>
        <a:spcAft>
          <a:spcPct val="0"/>
        </a:spcAft>
        <a:buFont typeface="Arial" panose="020B0604020202020204" pitchFamily="34" charset="0"/>
        <a:buChar char="•"/>
        <a:defRPr sz="2800">
          <a:solidFill>
            <a:schemeClr val="tx1"/>
          </a:solidFill>
          <a:latin typeface="+mn-lt"/>
        </a:defRPr>
      </a:lvl3pPr>
      <a:lvl4pPr marL="1828800" indent="-457200" algn="l" rtl="0" eaLnBrk="1" fontAlgn="base" hangingPunct="1">
        <a:spcBef>
          <a:spcPct val="20000"/>
        </a:spcBef>
        <a:spcAft>
          <a:spcPct val="0"/>
        </a:spcAft>
        <a:buFont typeface="Arial" panose="020B0604020202020204" pitchFamily="34" charset="0"/>
        <a:buChar char="•"/>
        <a:defRPr sz="2400">
          <a:solidFill>
            <a:schemeClr val="tx1"/>
          </a:solidFill>
          <a:latin typeface="+mn-lt"/>
        </a:defRPr>
      </a:lvl4pPr>
      <a:lvl5pPr marL="2401888" indent="-396875" algn="l" rtl="0" eaLnBrk="1" fontAlgn="base" hangingPunct="1">
        <a:spcBef>
          <a:spcPct val="20000"/>
        </a:spcBef>
        <a:spcAft>
          <a:spcPct val="0"/>
        </a:spcAft>
        <a:buFont typeface="Arial" panose="020B0604020202020204" pitchFamily="34" charset="0"/>
        <a:buChar char="•"/>
        <a:tabLst>
          <a:tab pos="2401888" algn="l"/>
        </a:tabLst>
        <a:defRPr sz="2400">
          <a:solidFill>
            <a:schemeClr val="tx1"/>
          </a:solidFill>
          <a:latin typeface="+mn-lt"/>
        </a:defRPr>
      </a:lvl5pPr>
      <a:lvl6pPr marL="2514600" indent="-228600" algn="l" rtl="0" eaLnBrk="1" fontAlgn="base" hangingPunct="1">
        <a:spcBef>
          <a:spcPct val="20000"/>
        </a:spcBef>
        <a:spcAft>
          <a:spcPct val="0"/>
        </a:spcAft>
        <a:buChar char="»"/>
        <a:defRPr sz="2000">
          <a:solidFill>
            <a:schemeClr val="bg1"/>
          </a:solidFill>
          <a:latin typeface="+mn-lt"/>
        </a:defRPr>
      </a:lvl6pPr>
      <a:lvl7pPr marL="2971800" indent="-228600" algn="l" rtl="0" eaLnBrk="1" fontAlgn="base" hangingPunct="1">
        <a:spcBef>
          <a:spcPct val="20000"/>
        </a:spcBef>
        <a:spcAft>
          <a:spcPct val="0"/>
        </a:spcAft>
        <a:buChar char="»"/>
        <a:defRPr sz="2000">
          <a:solidFill>
            <a:schemeClr val="bg1"/>
          </a:solidFill>
          <a:latin typeface="+mn-lt"/>
        </a:defRPr>
      </a:lvl7pPr>
      <a:lvl8pPr marL="3429000" indent="-228600" algn="l" rtl="0" eaLnBrk="1" fontAlgn="base" hangingPunct="1">
        <a:spcBef>
          <a:spcPct val="20000"/>
        </a:spcBef>
        <a:spcAft>
          <a:spcPct val="0"/>
        </a:spcAft>
        <a:buChar char="»"/>
        <a:defRPr sz="2000">
          <a:solidFill>
            <a:schemeClr val="bg1"/>
          </a:solidFill>
          <a:latin typeface="+mn-lt"/>
        </a:defRPr>
      </a:lvl8pPr>
      <a:lvl9pPr marL="3886200" indent="-228600" algn="l" rtl="0" eaLnBrk="1" fontAlgn="base" hangingPunct="1">
        <a:spcBef>
          <a:spcPct val="20000"/>
        </a:spcBef>
        <a:spcAft>
          <a:spcPct val="0"/>
        </a:spcAft>
        <a:buChar char="»"/>
        <a:defRPr sz="2000">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2.xml"/><Relationship Id="rId4" Type="http://schemas.openxmlformats.org/officeDocument/2006/relationships/image" Target="../media/image40.jpg"/></Relationships>
</file>

<file path=ppt/slides/_rels/slide30.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55.png"/><Relationship Id="rId4" Type="http://schemas.openxmlformats.org/officeDocument/2006/relationships/hyperlink" Target="mailto:tom.barnitz@dot.state.oh.u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E164F7-FE58-C3E4-7EDB-975E222FC37A}"/>
              </a:ext>
            </a:extLst>
          </p:cNvPr>
          <p:cNvSpPr>
            <a:spLocks noGrp="1"/>
          </p:cNvSpPr>
          <p:nvPr>
            <p:ph type="title"/>
          </p:nvPr>
        </p:nvSpPr>
        <p:spPr/>
        <p:txBody>
          <a:bodyPr/>
          <a:lstStyle/>
          <a:p>
            <a:r>
              <a:rPr lang="en-US" dirty="0"/>
              <a:t>SR 159 (BRIDGE STREET)</a:t>
            </a:r>
          </a:p>
        </p:txBody>
      </p:sp>
      <p:sp>
        <p:nvSpPr>
          <p:cNvPr id="3" name="Content Placeholder 2">
            <a:extLst>
              <a:ext uri="{FF2B5EF4-FFF2-40B4-BE49-F238E27FC236}">
                <a16:creationId xmlns:a16="http://schemas.microsoft.com/office/drawing/2014/main" id="{786441F5-1046-800D-8949-3C6DA92B8F9A}"/>
              </a:ext>
            </a:extLst>
          </p:cNvPr>
          <p:cNvSpPr>
            <a:spLocks noGrp="1"/>
          </p:cNvSpPr>
          <p:nvPr>
            <p:ph sz="quarter" idx="11"/>
          </p:nvPr>
        </p:nvSpPr>
        <p:spPr/>
        <p:txBody>
          <a:bodyPr/>
          <a:lstStyle/>
          <a:p>
            <a:r>
              <a:rPr lang="en-US" sz="2400" dirty="0"/>
              <a:t>Tom Barnitz, ODOT Project Manager</a:t>
            </a:r>
          </a:p>
          <a:p>
            <a:br>
              <a:rPr lang="en-US" sz="2400" dirty="0"/>
            </a:br>
            <a:r>
              <a:rPr lang="en-US" sz="2400" dirty="0"/>
              <a:t>2025 State of the Community</a:t>
            </a:r>
          </a:p>
        </p:txBody>
      </p:sp>
    </p:spTree>
    <p:extLst>
      <p:ext uri="{BB962C8B-B14F-4D97-AF65-F5344CB8AC3E}">
        <p14:creationId xmlns:p14="http://schemas.microsoft.com/office/powerpoint/2010/main" val="2381274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Presentation overview</a:t>
            </a:r>
          </a:p>
        </p:txBody>
      </p:sp>
      <p:sp>
        <p:nvSpPr>
          <p:cNvPr id="7" name="Content Placeholder 4">
            <a:extLst>
              <a:ext uri="{FF2B5EF4-FFF2-40B4-BE49-F238E27FC236}">
                <a16:creationId xmlns:a16="http://schemas.microsoft.com/office/drawing/2014/main" id="{3CC00C80-175C-4FAC-926D-8AAFC108BB2A}"/>
              </a:ext>
            </a:extLst>
          </p:cNvPr>
          <p:cNvSpPr>
            <a:spLocks noGrp="1"/>
          </p:cNvSpPr>
          <p:nvPr>
            <p:ph idx="1"/>
          </p:nvPr>
        </p:nvSpPr>
        <p:spPr>
          <a:xfrm>
            <a:off x="511629" y="1186543"/>
            <a:ext cx="10515600" cy="4906964"/>
          </a:xfrm>
        </p:spPr>
        <p:txBody>
          <a:bodyPr/>
          <a:lstStyle/>
          <a:p>
            <a:pPr>
              <a:lnSpc>
                <a:spcPct val="150000"/>
              </a:lnSpc>
              <a:buFont typeface="Arial" panose="020B0604020202020204" pitchFamily="34" charset="0"/>
              <a:buChar char="•"/>
            </a:pPr>
            <a:r>
              <a:rPr lang="en-US" sz="2800" dirty="0"/>
              <a:t>Project Location</a:t>
            </a:r>
          </a:p>
          <a:p>
            <a:pPr>
              <a:lnSpc>
                <a:spcPct val="150000"/>
              </a:lnSpc>
              <a:buFont typeface="Arial" panose="020B0604020202020204" pitchFamily="34" charset="0"/>
              <a:buChar char="•"/>
            </a:pPr>
            <a:r>
              <a:rPr lang="en-US" sz="2800" dirty="0"/>
              <a:t>Project Scope</a:t>
            </a:r>
          </a:p>
          <a:p>
            <a:pPr>
              <a:lnSpc>
                <a:spcPct val="150000"/>
              </a:lnSpc>
              <a:buFont typeface="Arial" panose="020B0604020202020204" pitchFamily="34" charset="0"/>
              <a:buChar char="•"/>
            </a:pPr>
            <a:r>
              <a:rPr lang="en-US" sz="2800" dirty="0"/>
              <a:t>Unique Work Items</a:t>
            </a:r>
          </a:p>
          <a:p>
            <a:pPr>
              <a:lnSpc>
                <a:spcPct val="150000"/>
              </a:lnSpc>
              <a:buFont typeface="Arial" panose="020B0604020202020204" pitchFamily="34" charset="0"/>
              <a:buChar char="•"/>
            </a:pPr>
            <a:r>
              <a:rPr lang="en-US" sz="2800" dirty="0"/>
              <a:t>Maintenance of Traffic</a:t>
            </a:r>
          </a:p>
          <a:p>
            <a:pPr>
              <a:lnSpc>
                <a:spcPct val="150000"/>
              </a:lnSpc>
              <a:buFont typeface="Arial" panose="020B0604020202020204" pitchFamily="34" charset="0"/>
              <a:buChar char="•"/>
            </a:pPr>
            <a:r>
              <a:rPr lang="en-US" sz="2800" dirty="0"/>
              <a:t>Aesthetics</a:t>
            </a:r>
          </a:p>
          <a:p>
            <a:pPr>
              <a:lnSpc>
                <a:spcPct val="150000"/>
              </a:lnSpc>
              <a:buFont typeface="Arial" panose="020B0604020202020204" pitchFamily="34" charset="0"/>
              <a:buChar char="•"/>
            </a:pPr>
            <a:r>
              <a:rPr lang="en-US" sz="2800" dirty="0"/>
              <a:t>Status &amp; Schedule</a:t>
            </a:r>
          </a:p>
        </p:txBody>
      </p:sp>
      <p:pic>
        <p:nvPicPr>
          <p:cNvPr id="2" name="Picture 1">
            <a:extLst>
              <a:ext uri="{FF2B5EF4-FFF2-40B4-BE49-F238E27FC236}">
                <a16:creationId xmlns:a16="http://schemas.microsoft.com/office/drawing/2014/main" id="{82E9222D-B4A2-39CD-34F5-EF7D3B12705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70860" y="1447800"/>
            <a:ext cx="2914650" cy="2331720"/>
          </a:xfrm>
          <a:prstGeom prst="rect">
            <a:avLst/>
          </a:prstGeom>
        </p:spPr>
      </p:pic>
    </p:spTree>
    <p:extLst>
      <p:ext uri="{BB962C8B-B14F-4D97-AF65-F5344CB8AC3E}">
        <p14:creationId xmlns:p14="http://schemas.microsoft.com/office/powerpoint/2010/main" val="18178600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990EAF3D-5CF0-403B-8199-597A788DBD16}"/>
              </a:ext>
            </a:extLst>
          </p:cNvPr>
          <p:cNvPicPr>
            <a:picLocks noChangeAspect="1"/>
          </p:cNvPicPr>
          <p:nvPr/>
        </p:nvPicPr>
        <p:blipFill rotWithShape="1">
          <a:blip r:embed="rId3"/>
          <a:srcRect r="9489"/>
          <a:stretch/>
        </p:blipFill>
        <p:spPr>
          <a:xfrm>
            <a:off x="3302308" y="944994"/>
            <a:ext cx="8708718" cy="5215661"/>
          </a:xfrm>
          <a:prstGeom prst="rect">
            <a:avLst/>
          </a:prstGeom>
        </p:spPr>
      </p:pic>
      <p:pic>
        <p:nvPicPr>
          <p:cNvPr id="8" name="Picture 7">
            <a:extLst>
              <a:ext uri="{FF2B5EF4-FFF2-40B4-BE49-F238E27FC236}">
                <a16:creationId xmlns:a16="http://schemas.microsoft.com/office/drawing/2014/main" id="{11785E80-645E-451E-9941-B3ED65B5461F}"/>
              </a:ext>
            </a:extLst>
          </p:cNvPr>
          <p:cNvPicPr>
            <a:picLocks noChangeAspect="1"/>
          </p:cNvPicPr>
          <p:nvPr/>
        </p:nvPicPr>
        <p:blipFill>
          <a:blip r:embed="rId4"/>
          <a:stretch>
            <a:fillRect/>
          </a:stretch>
        </p:blipFill>
        <p:spPr>
          <a:xfrm>
            <a:off x="94265" y="3333338"/>
            <a:ext cx="4724400" cy="2876550"/>
          </a:xfrm>
          <a:prstGeom prst="rect">
            <a:avLst/>
          </a:prstGeom>
        </p:spPr>
      </p:pic>
      <p:sp>
        <p:nvSpPr>
          <p:cNvPr id="2" name="Title 1">
            <a:extLst>
              <a:ext uri="{FF2B5EF4-FFF2-40B4-BE49-F238E27FC236}">
                <a16:creationId xmlns:a16="http://schemas.microsoft.com/office/drawing/2014/main" id="{72AC1AE5-0DF0-4C06-8079-27CD8550A442}"/>
              </a:ext>
            </a:extLst>
          </p:cNvPr>
          <p:cNvSpPr>
            <a:spLocks noGrp="1"/>
          </p:cNvSpPr>
          <p:nvPr>
            <p:ph type="title"/>
          </p:nvPr>
        </p:nvSpPr>
        <p:spPr/>
        <p:txBody>
          <a:bodyPr/>
          <a:lstStyle/>
          <a:p>
            <a:r>
              <a:rPr lang="en-US" dirty="0"/>
              <a:t>Project location</a:t>
            </a:r>
          </a:p>
        </p:txBody>
      </p:sp>
      <p:pic>
        <p:nvPicPr>
          <p:cNvPr id="5" name="Picture 4">
            <a:extLst>
              <a:ext uri="{FF2B5EF4-FFF2-40B4-BE49-F238E27FC236}">
                <a16:creationId xmlns:a16="http://schemas.microsoft.com/office/drawing/2014/main" id="{FF93CD73-FD1D-4EDC-937E-F965A22056BD}"/>
              </a:ext>
            </a:extLst>
          </p:cNvPr>
          <p:cNvPicPr>
            <a:picLocks noChangeAspect="1"/>
          </p:cNvPicPr>
          <p:nvPr/>
        </p:nvPicPr>
        <p:blipFill>
          <a:blip r:embed="rId5"/>
          <a:stretch>
            <a:fillRect/>
          </a:stretch>
        </p:blipFill>
        <p:spPr>
          <a:xfrm>
            <a:off x="382844" y="944995"/>
            <a:ext cx="2170234" cy="2330992"/>
          </a:xfrm>
          <a:prstGeom prst="rect">
            <a:avLst/>
          </a:prstGeom>
        </p:spPr>
      </p:pic>
      <p:sp>
        <p:nvSpPr>
          <p:cNvPr id="9" name="Freeform: Shape 8">
            <a:extLst>
              <a:ext uri="{FF2B5EF4-FFF2-40B4-BE49-F238E27FC236}">
                <a16:creationId xmlns:a16="http://schemas.microsoft.com/office/drawing/2014/main" id="{05BBD449-2EBD-4FB1-A2A0-80CCC8DCE884}"/>
              </a:ext>
            </a:extLst>
          </p:cNvPr>
          <p:cNvSpPr/>
          <p:nvPr/>
        </p:nvSpPr>
        <p:spPr>
          <a:xfrm>
            <a:off x="703028" y="3808921"/>
            <a:ext cx="3265715" cy="1996751"/>
          </a:xfrm>
          <a:custGeom>
            <a:avLst/>
            <a:gdLst>
              <a:gd name="connsiteX0" fmla="*/ 569168 w 3265715"/>
              <a:gd name="connsiteY0" fmla="*/ 0 h 1996751"/>
              <a:gd name="connsiteX1" fmla="*/ 2034074 w 3265715"/>
              <a:gd name="connsiteY1" fmla="*/ 0 h 1996751"/>
              <a:gd name="connsiteX2" fmla="*/ 2034074 w 3265715"/>
              <a:gd name="connsiteY2" fmla="*/ 130629 h 1996751"/>
              <a:gd name="connsiteX3" fmla="*/ 3265715 w 3265715"/>
              <a:gd name="connsiteY3" fmla="*/ 149290 h 1996751"/>
              <a:gd name="connsiteX4" fmla="*/ 3247053 w 3265715"/>
              <a:gd name="connsiteY4" fmla="*/ 1996751 h 1996751"/>
              <a:gd name="connsiteX5" fmla="*/ 279919 w 3265715"/>
              <a:gd name="connsiteY5" fmla="*/ 1996751 h 1996751"/>
              <a:gd name="connsiteX6" fmla="*/ 289249 w 3265715"/>
              <a:gd name="connsiteY6" fmla="*/ 1754155 h 1996751"/>
              <a:gd name="connsiteX7" fmla="*/ 0 w 3265715"/>
              <a:gd name="connsiteY7" fmla="*/ 1530220 h 1996751"/>
              <a:gd name="connsiteX8" fmla="*/ 37323 w 3265715"/>
              <a:gd name="connsiteY8" fmla="*/ 1464906 h 1996751"/>
              <a:gd name="connsiteX9" fmla="*/ 37323 w 3265715"/>
              <a:gd name="connsiteY9" fmla="*/ 905069 h 1996751"/>
              <a:gd name="connsiteX10" fmla="*/ 569168 w 3265715"/>
              <a:gd name="connsiteY10" fmla="*/ 0 h 1996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265715" h="1996751">
                <a:moveTo>
                  <a:pt x="569168" y="0"/>
                </a:moveTo>
                <a:lnTo>
                  <a:pt x="2034074" y="0"/>
                </a:lnTo>
                <a:lnTo>
                  <a:pt x="2034074" y="130629"/>
                </a:lnTo>
                <a:lnTo>
                  <a:pt x="3265715" y="149290"/>
                </a:lnTo>
                <a:lnTo>
                  <a:pt x="3247053" y="1996751"/>
                </a:lnTo>
                <a:lnTo>
                  <a:pt x="279919" y="1996751"/>
                </a:lnTo>
                <a:lnTo>
                  <a:pt x="289249" y="1754155"/>
                </a:lnTo>
                <a:lnTo>
                  <a:pt x="0" y="1530220"/>
                </a:lnTo>
                <a:lnTo>
                  <a:pt x="37323" y="1464906"/>
                </a:lnTo>
                <a:lnTo>
                  <a:pt x="37323" y="905069"/>
                </a:lnTo>
                <a:lnTo>
                  <a:pt x="569168" y="0"/>
                </a:lnTo>
                <a:close/>
              </a:path>
            </a:pathLst>
          </a:custGeom>
          <a:noFill/>
          <a:ln w="476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4674A5F4-875F-4DAD-84E2-680BB57AC315}"/>
              </a:ext>
            </a:extLst>
          </p:cNvPr>
          <p:cNvSpPr/>
          <p:nvPr/>
        </p:nvSpPr>
        <p:spPr>
          <a:xfrm>
            <a:off x="2853239" y="4622151"/>
            <a:ext cx="1371600" cy="369332"/>
          </a:xfrm>
          <a:prstGeom prst="ellipse">
            <a:avLst/>
          </a:prstGeom>
          <a:solidFill>
            <a:srgbClr val="FFFF0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Star: 5 Points 11">
            <a:extLst>
              <a:ext uri="{FF2B5EF4-FFF2-40B4-BE49-F238E27FC236}">
                <a16:creationId xmlns:a16="http://schemas.microsoft.com/office/drawing/2014/main" id="{3B056661-1E61-48C7-9C21-936C36201481}"/>
              </a:ext>
            </a:extLst>
          </p:cNvPr>
          <p:cNvSpPr/>
          <p:nvPr/>
        </p:nvSpPr>
        <p:spPr>
          <a:xfrm>
            <a:off x="2763108" y="4736666"/>
            <a:ext cx="152400" cy="145518"/>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 name="Straight Connector 3">
            <a:extLst>
              <a:ext uri="{FF2B5EF4-FFF2-40B4-BE49-F238E27FC236}">
                <a16:creationId xmlns:a16="http://schemas.microsoft.com/office/drawing/2014/main" id="{71F6C233-825D-4387-8B73-B5756535C9AA}"/>
              </a:ext>
            </a:extLst>
          </p:cNvPr>
          <p:cNvCxnSpPr>
            <a:cxnSpLocks/>
          </p:cNvCxnSpPr>
          <p:nvPr/>
        </p:nvCxnSpPr>
        <p:spPr>
          <a:xfrm>
            <a:off x="8942719" y="2476500"/>
            <a:ext cx="0" cy="83820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B0ADC6C-61B6-4346-A8CD-0F8651BBAA5B}"/>
              </a:ext>
            </a:extLst>
          </p:cNvPr>
          <p:cNvCxnSpPr>
            <a:cxnSpLocks/>
          </p:cNvCxnSpPr>
          <p:nvPr/>
        </p:nvCxnSpPr>
        <p:spPr>
          <a:xfrm>
            <a:off x="8942719" y="3314700"/>
            <a:ext cx="84050" cy="552873"/>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7CE47117-C704-4D08-AF11-01556A213A46}"/>
              </a:ext>
            </a:extLst>
          </p:cNvPr>
          <p:cNvSpPr txBox="1"/>
          <p:nvPr/>
        </p:nvSpPr>
        <p:spPr>
          <a:xfrm>
            <a:off x="10191330" y="1407147"/>
            <a:ext cx="1784222" cy="923330"/>
          </a:xfrm>
          <a:prstGeom prst="rect">
            <a:avLst/>
          </a:prstGeom>
          <a:solidFill>
            <a:schemeClr val="bg1"/>
          </a:solidFill>
          <a:ln>
            <a:solidFill>
              <a:schemeClr val="tx1"/>
            </a:solidFill>
          </a:ln>
        </p:spPr>
        <p:txBody>
          <a:bodyPr wrap="square" rtlCol="0">
            <a:spAutoFit/>
          </a:bodyPr>
          <a:lstStyle/>
          <a:p>
            <a:r>
              <a:rPr lang="en-US" b="1" i="1" u="sng" dirty="0"/>
              <a:t>SR 159</a:t>
            </a:r>
          </a:p>
          <a:p>
            <a:r>
              <a:rPr lang="en-US" dirty="0"/>
              <a:t>Project Length: 1.12 miles</a:t>
            </a:r>
          </a:p>
        </p:txBody>
      </p:sp>
      <p:cxnSp>
        <p:nvCxnSpPr>
          <p:cNvPr id="7" name="Straight Arrow Connector 6">
            <a:extLst>
              <a:ext uri="{FF2B5EF4-FFF2-40B4-BE49-F238E27FC236}">
                <a16:creationId xmlns:a16="http://schemas.microsoft.com/office/drawing/2014/main" id="{5AF828CA-7E00-4276-BD8C-5C15AE3544CD}"/>
              </a:ext>
            </a:extLst>
          </p:cNvPr>
          <p:cNvCxnSpPr>
            <a:cxnSpLocks/>
          </p:cNvCxnSpPr>
          <p:nvPr/>
        </p:nvCxnSpPr>
        <p:spPr>
          <a:xfrm flipH="1">
            <a:off x="8950569" y="2046522"/>
            <a:ext cx="1205287" cy="69667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6993906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C1AE5-0DF0-4C06-8079-27CD8550A442}"/>
              </a:ext>
            </a:extLst>
          </p:cNvPr>
          <p:cNvSpPr>
            <a:spLocks noGrp="1"/>
          </p:cNvSpPr>
          <p:nvPr>
            <p:ph type="title"/>
          </p:nvPr>
        </p:nvSpPr>
        <p:spPr/>
        <p:txBody>
          <a:bodyPr/>
          <a:lstStyle/>
          <a:p>
            <a:r>
              <a:rPr lang="en-US" dirty="0"/>
              <a:t>Regional shopping and commercial district</a:t>
            </a:r>
          </a:p>
        </p:txBody>
      </p:sp>
      <p:sp>
        <p:nvSpPr>
          <p:cNvPr id="42" name="Rectangle 41">
            <a:extLst>
              <a:ext uri="{FF2B5EF4-FFF2-40B4-BE49-F238E27FC236}">
                <a16:creationId xmlns:a16="http://schemas.microsoft.com/office/drawing/2014/main" id="{19768514-EB96-4773-B820-F61A4BE4E773}"/>
              </a:ext>
            </a:extLst>
          </p:cNvPr>
          <p:cNvSpPr/>
          <p:nvPr/>
        </p:nvSpPr>
        <p:spPr>
          <a:xfrm>
            <a:off x="-76497" y="1136698"/>
            <a:ext cx="6771739" cy="5623334"/>
          </a:xfrm>
          <a:prstGeom prst="rect">
            <a:avLst/>
          </a:prstGeom>
        </p:spPr>
        <p:txBody>
          <a:bodyPr wrap="square">
            <a:spAutoFit/>
          </a:bodyPr>
          <a:lstStyle/>
          <a:p>
            <a:pPr marL="742950" lvl="1" indent="-285750">
              <a:lnSpc>
                <a:spcPct val="200000"/>
              </a:lnSpc>
              <a:buClr>
                <a:srgbClr val="F28416"/>
              </a:buClr>
              <a:buSzPct val="150000"/>
              <a:buFont typeface="Arial" panose="020B0604020202020204" pitchFamily="34" charset="0"/>
              <a:buChar char="•"/>
            </a:pPr>
            <a:r>
              <a:rPr lang="en-US" altLang="en-US" dirty="0"/>
              <a:t>ROS-159 / US 35 - interchange with US 35</a:t>
            </a:r>
          </a:p>
          <a:p>
            <a:pPr marL="742950" lvl="1" indent="-285750">
              <a:lnSpc>
                <a:spcPct val="200000"/>
              </a:lnSpc>
              <a:buClr>
                <a:srgbClr val="F28416"/>
              </a:buClr>
              <a:buSzPct val="150000"/>
              <a:buFont typeface="Arial" panose="020B0604020202020204" pitchFamily="34" charset="0"/>
              <a:buChar char="•"/>
            </a:pPr>
            <a:r>
              <a:rPr lang="en-US" altLang="en-US" dirty="0"/>
              <a:t>US 23 (north-south)</a:t>
            </a:r>
          </a:p>
          <a:p>
            <a:pPr marL="742950" lvl="1" indent="-285750">
              <a:lnSpc>
                <a:spcPct val="200000"/>
              </a:lnSpc>
              <a:spcAft>
                <a:spcPts val="600"/>
              </a:spcAft>
              <a:buClr>
                <a:srgbClr val="F28416"/>
              </a:buClr>
              <a:buSzPct val="150000"/>
              <a:buFont typeface="Arial" panose="020B0604020202020204" pitchFamily="34" charset="0"/>
              <a:buChar char="•"/>
            </a:pPr>
            <a:r>
              <a:rPr lang="en-US" altLang="en-US" dirty="0"/>
              <a:t>US 50 (east-west)</a:t>
            </a:r>
          </a:p>
          <a:p>
            <a:pPr marL="742950" lvl="1" indent="-285750">
              <a:spcAft>
                <a:spcPts val="1200"/>
              </a:spcAft>
              <a:buClr>
                <a:srgbClr val="F28416"/>
              </a:buClr>
              <a:buSzPct val="150000"/>
              <a:buFont typeface="Arial" panose="020B0604020202020204" pitchFamily="34" charset="0"/>
              <a:buChar char="•"/>
            </a:pPr>
            <a:r>
              <a:rPr lang="en-US" altLang="en-US" dirty="0"/>
              <a:t>Traffic comes from surrounding counties to this Regional Retail / Commercial District</a:t>
            </a:r>
          </a:p>
          <a:p>
            <a:pPr marL="742950" lvl="1" indent="-285750">
              <a:buClr>
                <a:srgbClr val="F28416"/>
              </a:buClr>
              <a:buSzPct val="150000"/>
              <a:buFont typeface="Arial" panose="020B0604020202020204" pitchFamily="34" charset="0"/>
              <a:buChar char="•"/>
            </a:pPr>
            <a:r>
              <a:rPr lang="en-US" altLang="en-US" dirty="0"/>
              <a:t>This is the reason for an accelerated construction schedule to get traffic lanes opened for Thanksgiving and Christmas shopping season.</a:t>
            </a:r>
          </a:p>
          <a:p>
            <a:pPr marL="742950" lvl="1" indent="-285750">
              <a:lnSpc>
                <a:spcPct val="200000"/>
              </a:lnSpc>
              <a:buClr>
                <a:srgbClr val="F28416"/>
              </a:buClr>
              <a:buSzPct val="150000"/>
              <a:buFont typeface="Arial" panose="020B0604020202020204" pitchFamily="34" charset="0"/>
              <a:buChar char="•"/>
            </a:pPr>
            <a:endParaRPr lang="en-US" altLang="en-US" sz="2000" dirty="0"/>
          </a:p>
          <a:p>
            <a:pPr lvl="1">
              <a:lnSpc>
                <a:spcPct val="200000"/>
              </a:lnSpc>
              <a:buClr>
                <a:srgbClr val="F28416"/>
              </a:buClr>
              <a:buSzPct val="150000"/>
            </a:pPr>
            <a:endParaRPr lang="en-US" altLang="en-US" sz="2000" dirty="0"/>
          </a:p>
          <a:p>
            <a:pPr marL="742950" lvl="1" indent="-285750">
              <a:lnSpc>
                <a:spcPct val="200000"/>
              </a:lnSpc>
              <a:buClr>
                <a:srgbClr val="F28416"/>
              </a:buClr>
              <a:buSzPct val="150000"/>
              <a:buFont typeface="Arial" panose="020B0604020202020204" pitchFamily="34" charset="0"/>
              <a:buChar char="•"/>
            </a:pPr>
            <a:endParaRPr lang="en-US" altLang="en-US" dirty="0"/>
          </a:p>
          <a:p>
            <a:pPr marL="742950" lvl="1" indent="-285750">
              <a:lnSpc>
                <a:spcPct val="200000"/>
              </a:lnSpc>
              <a:buClr>
                <a:srgbClr val="F28416"/>
              </a:buClr>
              <a:buSzPct val="150000"/>
              <a:buFont typeface="Arial" panose="020B0604020202020204" pitchFamily="34" charset="0"/>
              <a:buChar char="•"/>
            </a:pPr>
            <a:endParaRPr lang="en-US" altLang="en-US" dirty="0"/>
          </a:p>
        </p:txBody>
      </p:sp>
      <p:pic>
        <p:nvPicPr>
          <p:cNvPr id="6" name="Picture 5">
            <a:extLst>
              <a:ext uri="{FF2B5EF4-FFF2-40B4-BE49-F238E27FC236}">
                <a16:creationId xmlns:a16="http://schemas.microsoft.com/office/drawing/2014/main" id="{10F3B095-438D-C1D3-2003-0CA186B8321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85800" y="5307613"/>
            <a:ext cx="3727938" cy="827377"/>
          </a:xfrm>
          <a:prstGeom prst="rect">
            <a:avLst/>
          </a:prstGeom>
        </p:spPr>
      </p:pic>
      <p:pic>
        <p:nvPicPr>
          <p:cNvPr id="10" name="Picture 9">
            <a:extLst>
              <a:ext uri="{FF2B5EF4-FFF2-40B4-BE49-F238E27FC236}">
                <a16:creationId xmlns:a16="http://schemas.microsoft.com/office/drawing/2014/main" id="{52A8A238-BE50-857D-B06D-34275C4890AC}"/>
              </a:ext>
            </a:extLst>
          </p:cNvPr>
          <p:cNvPicPr>
            <a:picLocks noChangeAspect="1"/>
          </p:cNvPicPr>
          <p:nvPr/>
        </p:nvPicPr>
        <p:blipFill>
          <a:blip r:embed="rId4"/>
          <a:stretch>
            <a:fillRect/>
          </a:stretch>
        </p:blipFill>
        <p:spPr>
          <a:xfrm>
            <a:off x="7589791" y="959762"/>
            <a:ext cx="4349213" cy="5078899"/>
          </a:xfrm>
          <a:prstGeom prst="rect">
            <a:avLst/>
          </a:prstGeom>
        </p:spPr>
      </p:pic>
      <p:sp>
        <p:nvSpPr>
          <p:cNvPr id="3" name="Rectangle 2">
            <a:extLst>
              <a:ext uri="{FF2B5EF4-FFF2-40B4-BE49-F238E27FC236}">
                <a16:creationId xmlns:a16="http://schemas.microsoft.com/office/drawing/2014/main" id="{7CA16927-D2F3-1154-2F18-3F13D4FDE8AC}"/>
              </a:ext>
            </a:extLst>
          </p:cNvPr>
          <p:cNvSpPr/>
          <p:nvPr/>
        </p:nvSpPr>
        <p:spPr>
          <a:xfrm>
            <a:off x="9372600" y="1080655"/>
            <a:ext cx="592282" cy="249381"/>
          </a:xfrm>
          <a:prstGeom prst="rect">
            <a:avLst/>
          </a:prstGeom>
          <a:solidFill>
            <a:srgbClr val="FFFF00">
              <a:alpha val="45000"/>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55B6F750-A850-1DB2-59AF-A9DBC8B2F0B0}"/>
              </a:ext>
            </a:extLst>
          </p:cNvPr>
          <p:cNvSpPr/>
          <p:nvPr/>
        </p:nvSpPr>
        <p:spPr>
          <a:xfrm>
            <a:off x="11185635" y="2935731"/>
            <a:ext cx="592282" cy="249381"/>
          </a:xfrm>
          <a:prstGeom prst="rect">
            <a:avLst/>
          </a:prstGeom>
          <a:solidFill>
            <a:srgbClr val="FFFF00">
              <a:alpha val="45000"/>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5620A48-9130-F03D-FAC5-682F20F38A4D}"/>
              </a:ext>
            </a:extLst>
          </p:cNvPr>
          <p:cNvSpPr/>
          <p:nvPr/>
        </p:nvSpPr>
        <p:spPr>
          <a:xfrm>
            <a:off x="11259207" y="4049828"/>
            <a:ext cx="592282" cy="249381"/>
          </a:xfrm>
          <a:prstGeom prst="rect">
            <a:avLst/>
          </a:prstGeom>
          <a:solidFill>
            <a:srgbClr val="FFFF00">
              <a:alpha val="45000"/>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66120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C1AE5-0DF0-4C06-8079-27CD8550A442}"/>
              </a:ext>
            </a:extLst>
          </p:cNvPr>
          <p:cNvSpPr>
            <a:spLocks noGrp="1"/>
          </p:cNvSpPr>
          <p:nvPr>
            <p:ph type="title"/>
          </p:nvPr>
        </p:nvSpPr>
        <p:spPr/>
        <p:txBody>
          <a:bodyPr/>
          <a:lstStyle/>
          <a:p>
            <a:r>
              <a:rPr lang="en-US" dirty="0"/>
              <a:t>Project corridor issues</a:t>
            </a:r>
          </a:p>
        </p:txBody>
      </p:sp>
      <p:sp>
        <p:nvSpPr>
          <p:cNvPr id="9" name="Espace réservé du contenu 2">
            <a:extLst>
              <a:ext uri="{FF2B5EF4-FFF2-40B4-BE49-F238E27FC236}">
                <a16:creationId xmlns:a16="http://schemas.microsoft.com/office/drawing/2014/main" id="{D81D64D4-F086-4F63-BD81-D4295C41055B}"/>
              </a:ext>
            </a:extLst>
          </p:cNvPr>
          <p:cNvSpPr txBox="1">
            <a:spLocks/>
          </p:cNvSpPr>
          <p:nvPr/>
        </p:nvSpPr>
        <p:spPr>
          <a:xfrm>
            <a:off x="239486" y="1117137"/>
            <a:ext cx="11786717" cy="1440116"/>
          </a:xfrm>
          <a:prstGeom prst="rect">
            <a:avLst/>
          </a:prstGeom>
        </p:spPr>
        <p:txBody>
          <a:bodyPr numCol="2" spcCol="365760">
            <a:normAutofit/>
          </a:bodyPr>
          <a:lstStyle>
            <a:lvl1pPr marL="457200" indent="-457200" algn="l" rtl="0" eaLnBrk="1" fontAlgn="base" hangingPunct="1">
              <a:spcBef>
                <a:spcPct val="20000"/>
              </a:spcBef>
              <a:spcAft>
                <a:spcPct val="0"/>
              </a:spcAft>
              <a:buFont typeface="Courier New" panose="02070309020205020404" pitchFamily="49" charset="0"/>
              <a:buChar char="o"/>
              <a:defRPr sz="4000" b="0">
                <a:solidFill>
                  <a:schemeClr val="tx1"/>
                </a:solidFill>
                <a:latin typeface="+mn-lt"/>
                <a:ea typeface="+mn-ea"/>
                <a:cs typeface="+mn-cs"/>
              </a:defRPr>
            </a:lvl1pPr>
            <a:lvl2pPr marL="914400" indent="-457200" algn="l" rtl="0" eaLnBrk="1" fontAlgn="base" hangingPunct="1">
              <a:spcBef>
                <a:spcPct val="20000"/>
              </a:spcBef>
              <a:spcAft>
                <a:spcPct val="0"/>
              </a:spcAft>
              <a:buFont typeface="Courier New" panose="02070309020205020404" pitchFamily="49" charset="0"/>
              <a:buChar char="o"/>
              <a:defRPr sz="2800">
                <a:solidFill>
                  <a:schemeClr val="tx1"/>
                </a:solidFill>
                <a:latin typeface="+mn-lt"/>
              </a:defRPr>
            </a:lvl2pPr>
            <a:lvl3pPr marL="1371600" indent="-457200" algn="l" rtl="0" eaLnBrk="1" fontAlgn="base" hangingPunct="1">
              <a:spcBef>
                <a:spcPct val="20000"/>
              </a:spcBef>
              <a:spcAft>
                <a:spcPct val="0"/>
              </a:spcAft>
              <a:buFont typeface="Courier New" panose="02070309020205020404" pitchFamily="49" charset="0"/>
              <a:buChar char="o"/>
              <a:defRPr sz="2800">
                <a:solidFill>
                  <a:schemeClr val="tx1"/>
                </a:solidFill>
                <a:latin typeface="+mn-lt"/>
              </a:defRPr>
            </a:lvl3pPr>
            <a:lvl4pPr marL="1828800" indent="-457200" algn="l" rtl="0" eaLnBrk="1" fontAlgn="base" hangingPunct="1">
              <a:spcBef>
                <a:spcPct val="20000"/>
              </a:spcBef>
              <a:spcAft>
                <a:spcPct val="0"/>
              </a:spcAft>
              <a:buFont typeface="Courier New" panose="02070309020205020404" pitchFamily="49" charset="0"/>
              <a:buChar char="o"/>
              <a:defRPr sz="2400">
                <a:solidFill>
                  <a:schemeClr val="tx1"/>
                </a:solidFill>
                <a:latin typeface="+mn-lt"/>
              </a:defRPr>
            </a:lvl4pPr>
            <a:lvl5pPr marL="2401888" indent="-396875" algn="l" rtl="0" eaLnBrk="1" fontAlgn="base" hangingPunct="1">
              <a:spcBef>
                <a:spcPct val="20000"/>
              </a:spcBef>
              <a:spcAft>
                <a:spcPct val="0"/>
              </a:spcAft>
              <a:buFont typeface="Courier New" panose="02070309020205020404" pitchFamily="49" charset="0"/>
              <a:buChar char="o"/>
              <a:tabLst>
                <a:tab pos="2401888" algn="l"/>
              </a:tabLst>
              <a:defRPr sz="2400">
                <a:solidFill>
                  <a:schemeClr val="tx1"/>
                </a:solidFill>
                <a:latin typeface="+mn-lt"/>
              </a:defRPr>
            </a:lvl5pPr>
            <a:lvl6pPr marL="2514600" indent="-228600" algn="l" rtl="0" eaLnBrk="1" fontAlgn="base" hangingPunct="1">
              <a:spcBef>
                <a:spcPct val="20000"/>
              </a:spcBef>
              <a:spcAft>
                <a:spcPct val="0"/>
              </a:spcAft>
              <a:buChar char="»"/>
              <a:defRPr sz="2000">
                <a:solidFill>
                  <a:schemeClr val="bg1"/>
                </a:solidFill>
                <a:latin typeface="+mn-lt"/>
              </a:defRPr>
            </a:lvl6pPr>
            <a:lvl7pPr marL="2971800" indent="-228600" algn="l" rtl="0" eaLnBrk="1" fontAlgn="base" hangingPunct="1">
              <a:spcBef>
                <a:spcPct val="20000"/>
              </a:spcBef>
              <a:spcAft>
                <a:spcPct val="0"/>
              </a:spcAft>
              <a:buChar char="»"/>
              <a:defRPr sz="2000">
                <a:solidFill>
                  <a:schemeClr val="bg1"/>
                </a:solidFill>
                <a:latin typeface="+mn-lt"/>
              </a:defRPr>
            </a:lvl7pPr>
            <a:lvl8pPr marL="3429000" indent="-228600" algn="l" rtl="0" eaLnBrk="1" fontAlgn="base" hangingPunct="1">
              <a:spcBef>
                <a:spcPct val="20000"/>
              </a:spcBef>
              <a:spcAft>
                <a:spcPct val="0"/>
              </a:spcAft>
              <a:buChar char="»"/>
              <a:defRPr sz="2000">
                <a:solidFill>
                  <a:schemeClr val="bg1"/>
                </a:solidFill>
                <a:latin typeface="+mn-lt"/>
              </a:defRPr>
            </a:lvl8pPr>
            <a:lvl9pPr marL="3886200" indent="-228600" algn="l" rtl="0" eaLnBrk="1" fontAlgn="base" hangingPunct="1">
              <a:spcBef>
                <a:spcPct val="20000"/>
              </a:spcBef>
              <a:spcAft>
                <a:spcPct val="0"/>
              </a:spcAft>
              <a:buChar char="»"/>
              <a:defRPr sz="2000">
                <a:solidFill>
                  <a:schemeClr val="bg1"/>
                </a:solidFill>
                <a:latin typeface="+mn-lt"/>
              </a:defRPr>
            </a:lvl9pPr>
          </a:lstStyle>
          <a:p>
            <a:pPr>
              <a:buFont typeface="Wingdings" panose="05000000000000000000" pitchFamily="2" charset="2"/>
              <a:buChar char="Ø"/>
            </a:pPr>
            <a:r>
              <a:rPr lang="en-CA" sz="3200" kern="0" dirty="0"/>
              <a:t>Safety</a:t>
            </a:r>
          </a:p>
          <a:p>
            <a:pPr>
              <a:buFont typeface="Wingdings" panose="05000000000000000000" pitchFamily="2" charset="2"/>
              <a:buChar char="Ø"/>
            </a:pPr>
            <a:r>
              <a:rPr lang="en-CA" sz="3200" kern="0" dirty="0"/>
              <a:t>Crashes</a:t>
            </a:r>
          </a:p>
          <a:p>
            <a:pPr>
              <a:buFont typeface="Wingdings" panose="05000000000000000000" pitchFamily="2" charset="2"/>
              <a:buChar char="Ø"/>
            </a:pPr>
            <a:r>
              <a:rPr lang="en-CA" sz="3200" kern="0" dirty="0"/>
              <a:t>Pedestrian Access</a:t>
            </a:r>
          </a:p>
          <a:p>
            <a:pPr>
              <a:buFont typeface="Wingdings" panose="05000000000000000000" pitchFamily="2" charset="2"/>
              <a:buChar char="Ø"/>
            </a:pPr>
            <a:r>
              <a:rPr lang="en-CA" sz="3200" kern="0" dirty="0"/>
              <a:t>Congestion</a:t>
            </a:r>
          </a:p>
        </p:txBody>
      </p:sp>
      <p:sp>
        <p:nvSpPr>
          <p:cNvPr id="3" name="Arrow: Right 2">
            <a:extLst>
              <a:ext uri="{FF2B5EF4-FFF2-40B4-BE49-F238E27FC236}">
                <a16:creationId xmlns:a16="http://schemas.microsoft.com/office/drawing/2014/main" id="{AB2168CF-BD87-EE7A-64BB-63EE78C315F7}"/>
              </a:ext>
            </a:extLst>
          </p:cNvPr>
          <p:cNvSpPr/>
          <p:nvPr/>
        </p:nvSpPr>
        <p:spPr>
          <a:xfrm>
            <a:off x="9957917" y="1601458"/>
            <a:ext cx="1905000" cy="38100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0DAA8828-7F75-FDC8-546D-8332A085FF96}"/>
              </a:ext>
            </a:extLst>
          </p:cNvPr>
          <p:cNvSpPr txBox="1"/>
          <p:nvPr/>
        </p:nvSpPr>
        <p:spPr>
          <a:xfrm>
            <a:off x="10338917" y="1364286"/>
            <a:ext cx="1371600" cy="400110"/>
          </a:xfrm>
          <a:prstGeom prst="rect">
            <a:avLst/>
          </a:prstGeom>
          <a:noFill/>
        </p:spPr>
        <p:txBody>
          <a:bodyPr wrap="square" rtlCol="0">
            <a:spAutoFit/>
          </a:bodyPr>
          <a:lstStyle/>
          <a:p>
            <a:r>
              <a:rPr lang="en-US" sz="2000" b="1" dirty="0"/>
              <a:t>North</a:t>
            </a:r>
          </a:p>
        </p:txBody>
      </p:sp>
      <p:pic>
        <p:nvPicPr>
          <p:cNvPr id="8" name="Picture 7">
            <a:extLst>
              <a:ext uri="{FF2B5EF4-FFF2-40B4-BE49-F238E27FC236}">
                <a16:creationId xmlns:a16="http://schemas.microsoft.com/office/drawing/2014/main" id="{F6C4EBD2-7AB9-57A4-0ECB-2FEC25F2E4C5}"/>
              </a:ext>
            </a:extLst>
          </p:cNvPr>
          <p:cNvPicPr>
            <a:picLocks noChangeAspect="1"/>
          </p:cNvPicPr>
          <p:nvPr/>
        </p:nvPicPr>
        <p:blipFill>
          <a:blip r:embed="rId3"/>
          <a:stretch>
            <a:fillRect/>
          </a:stretch>
        </p:blipFill>
        <p:spPr>
          <a:xfrm>
            <a:off x="-486684" y="2458392"/>
            <a:ext cx="12780218" cy="3180408"/>
          </a:xfrm>
          <a:prstGeom prst="rect">
            <a:avLst/>
          </a:prstGeom>
        </p:spPr>
      </p:pic>
      <p:sp>
        <p:nvSpPr>
          <p:cNvPr id="10" name="Freeform: Shape 9">
            <a:extLst>
              <a:ext uri="{FF2B5EF4-FFF2-40B4-BE49-F238E27FC236}">
                <a16:creationId xmlns:a16="http://schemas.microsoft.com/office/drawing/2014/main" id="{47419216-46F6-6B9C-91BE-BB7F61763344}"/>
              </a:ext>
            </a:extLst>
          </p:cNvPr>
          <p:cNvSpPr/>
          <p:nvPr/>
        </p:nvSpPr>
        <p:spPr>
          <a:xfrm>
            <a:off x="239486" y="2656114"/>
            <a:ext cx="11832771" cy="2514600"/>
          </a:xfrm>
          <a:custGeom>
            <a:avLst/>
            <a:gdLst>
              <a:gd name="connsiteX0" fmla="*/ 0 w 11832771"/>
              <a:gd name="connsiteY0" fmla="*/ 2013857 h 2514600"/>
              <a:gd name="connsiteX1" fmla="*/ 2950028 w 11832771"/>
              <a:gd name="connsiteY1" fmla="*/ 1665515 h 2514600"/>
              <a:gd name="connsiteX2" fmla="*/ 3124200 w 11832771"/>
              <a:gd name="connsiteY2" fmla="*/ 2057400 h 2514600"/>
              <a:gd name="connsiteX3" fmla="*/ 3537857 w 11832771"/>
              <a:gd name="connsiteY3" fmla="*/ 2438400 h 2514600"/>
              <a:gd name="connsiteX4" fmla="*/ 3842657 w 11832771"/>
              <a:gd name="connsiteY4" fmla="*/ 2514600 h 2514600"/>
              <a:gd name="connsiteX5" fmla="*/ 4027714 w 11832771"/>
              <a:gd name="connsiteY5" fmla="*/ 2438400 h 2514600"/>
              <a:gd name="connsiteX6" fmla="*/ 3929743 w 11832771"/>
              <a:gd name="connsiteY6" fmla="*/ 1545772 h 2514600"/>
              <a:gd name="connsiteX7" fmla="*/ 5159828 w 11832771"/>
              <a:gd name="connsiteY7" fmla="*/ 1458686 h 2514600"/>
              <a:gd name="connsiteX8" fmla="*/ 5290457 w 11832771"/>
              <a:gd name="connsiteY8" fmla="*/ 1807029 h 2514600"/>
              <a:gd name="connsiteX9" fmla="*/ 5486400 w 11832771"/>
              <a:gd name="connsiteY9" fmla="*/ 1730829 h 2514600"/>
              <a:gd name="connsiteX10" fmla="*/ 5421085 w 11832771"/>
              <a:gd name="connsiteY10" fmla="*/ 1469572 h 2514600"/>
              <a:gd name="connsiteX11" fmla="*/ 5998028 w 11832771"/>
              <a:gd name="connsiteY11" fmla="*/ 1436915 h 2514600"/>
              <a:gd name="connsiteX12" fmla="*/ 9786257 w 11832771"/>
              <a:gd name="connsiteY12" fmla="*/ 1469572 h 2514600"/>
              <a:gd name="connsiteX13" fmla="*/ 11832771 w 11832771"/>
              <a:gd name="connsiteY13" fmla="*/ 1556657 h 2514600"/>
              <a:gd name="connsiteX14" fmla="*/ 11832771 w 11832771"/>
              <a:gd name="connsiteY14" fmla="*/ 1175657 h 2514600"/>
              <a:gd name="connsiteX15" fmla="*/ 7979228 w 11832771"/>
              <a:gd name="connsiteY15" fmla="*/ 1132115 h 2514600"/>
              <a:gd name="connsiteX16" fmla="*/ 7957457 w 11832771"/>
              <a:gd name="connsiteY16" fmla="*/ 424543 h 2514600"/>
              <a:gd name="connsiteX17" fmla="*/ 7173685 w 11832771"/>
              <a:gd name="connsiteY17" fmla="*/ 413657 h 2514600"/>
              <a:gd name="connsiteX18" fmla="*/ 7184571 w 11832771"/>
              <a:gd name="connsiteY18" fmla="*/ 685800 h 2514600"/>
              <a:gd name="connsiteX19" fmla="*/ 7794171 w 11832771"/>
              <a:gd name="connsiteY19" fmla="*/ 674915 h 2514600"/>
              <a:gd name="connsiteX20" fmla="*/ 7783285 w 11832771"/>
              <a:gd name="connsiteY20" fmla="*/ 1110343 h 2514600"/>
              <a:gd name="connsiteX21" fmla="*/ 6836228 w 11832771"/>
              <a:gd name="connsiteY21" fmla="*/ 1077686 h 2514600"/>
              <a:gd name="connsiteX22" fmla="*/ 6357257 w 11832771"/>
              <a:gd name="connsiteY22" fmla="*/ 1066800 h 2514600"/>
              <a:gd name="connsiteX23" fmla="*/ 6237514 w 11832771"/>
              <a:gd name="connsiteY23" fmla="*/ 990600 h 2514600"/>
              <a:gd name="connsiteX24" fmla="*/ 6041571 w 11832771"/>
              <a:gd name="connsiteY24" fmla="*/ 707572 h 2514600"/>
              <a:gd name="connsiteX25" fmla="*/ 5867400 w 11832771"/>
              <a:gd name="connsiteY25" fmla="*/ 849086 h 2514600"/>
              <a:gd name="connsiteX26" fmla="*/ 6030685 w 11832771"/>
              <a:gd name="connsiteY26" fmla="*/ 1088572 h 2514600"/>
              <a:gd name="connsiteX27" fmla="*/ 5236028 w 11832771"/>
              <a:gd name="connsiteY27" fmla="*/ 1099457 h 2514600"/>
              <a:gd name="connsiteX28" fmla="*/ 5421085 w 11832771"/>
              <a:gd name="connsiteY28" fmla="*/ 315686 h 2514600"/>
              <a:gd name="connsiteX29" fmla="*/ 5475514 w 11832771"/>
              <a:gd name="connsiteY29" fmla="*/ 0 h 2514600"/>
              <a:gd name="connsiteX30" fmla="*/ 5225143 w 11832771"/>
              <a:gd name="connsiteY30" fmla="*/ 0 h 2514600"/>
              <a:gd name="connsiteX31" fmla="*/ 5029200 w 11832771"/>
              <a:gd name="connsiteY31" fmla="*/ 1077686 h 2514600"/>
              <a:gd name="connsiteX32" fmla="*/ 3918857 w 11832771"/>
              <a:gd name="connsiteY32" fmla="*/ 1219200 h 2514600"/>
              <a:gd name="connsiteX33" fmla="*/ 3886200 w 11832771"/>
              <a:gd name="connsiteY33" fmla="*/ 957943 h 2514600"/>
              <a:gd name="connsiteX34" fmla="*/ 3962400 w 11832771"/>
              <a:gd name="connsiteY34" fmla="*/ 892629 h 2514600"/>
              <a:gd name="connsiteX35" fmla="*/ 3777343 w 11832771"/>
              <a:gd name="connsiteY35" fmla="*/ 783772 h 2514600"/>
              <a:gd name="connsiteX36" fmla="*/ 3712028 w 11832771"/>
              <a:gd name="connsiteY36" fmla="*/ 903515 h 2514600"/>
              <a:gd name="connsiteX37" fmla="*/ 3254828 w 11832771"/>
              <a:gd name="connsiteY37" fmla="*/ 947057 h 2514600"/>
              <a:gd name="connsiteX38" fmla="*/ 3363685 w 11832771"/>
              <a:gd name="connsiteY38" fmla="*/ 1164772 h 2514600"/>
              <a:gd name="connsiteX39" fmla="*/ 3657600 w 11832771"/>
              <a:gd name="connsiteY39" fmla="*/ 1088572 h 2514600"/>
              <a:gd name="connsiteX40" fmla="*/ 3668485 w 11832771"/>
              <a:gd name="connsiteY40" fmla="*/ 1295400 h 2514600"/>
              <a:gd name="connsiteX41" fmla="*/ 21771 w 11832771"/>
              <a:gd name="connsiteY41" fmla="*/ 1654629 h 2514600"/>
              <a:gd name="connsiteX42" fmla="*/ 43543 w 11832771"/>
              <a:gd name="connsiteY42" fmla="*/ 198120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1832771" h="2514600">
                <a:moveTo>
                  <a:pt x="0" y="2013857"/>
                </a:moveTo>
                <a:lnTo>
                  <a:pt x="2950028" y="1665515"/>
                </a:lnTo>
                <a:lnTo>
                  <a:pt x="3124200" y="2057400"/>
                </a:lnTo>
                <a:lnTo>
                  <a:pt x="3537857" y="2438400"/>
                </a:lnTo>
                <a:lnTo>
                  <a:pt x="3842657" y="2514600"/>
                </a:lnTo>
                <a:lnTo>
                  <a:pt x="4027714" y="2438400"/>
                </a:lnTo>
                <a:lnTo>
                  <a:pt x="3929743" y="1545772"/>
                </a:lnTo>
                <a:lnTo>
                  <a:pt x="5159828" y="1458686"/>
                </a:lnTo>
                <a:lnTo>
                  <a:pt x="5290457" y="1807029"/>
                </a:lnTo>
                <a:lnTo>
                  <a:pt x="5486400" y="1730829"/>
                </a:lnTo>
                <a:lnTo>
                  <a:pt x="5421085" y="1469572"/>
                </a:lnTo>
                <a:lnTo>
                  <a:pt x="5998028" y="1436915"/>
                </a:lnTo>
                <a:lnTo>
                  <a:pt x="9786257" y="1469572"/>
                </a:lnTo>
                <a:lnTo>
                  <a:pt x="11832771" y="1556657"/>
                </a:lnTo>
                <a:lnTo>
                  <a:pt x="11832771" y="1175657"/>
                </a:lnTo>
                <a:lnTo>
                  <a:pt x="7979228" y="1132115"/>
                </a:lnTo>
                <a:lnTo>
                  <a:pt x="7957457" y="424543"/>
                </a:lnTo>
                <a:lnTo>
                  <a:pt x="7173685" y="413657"/>
                </a:lnTo>
                <a:lnTo>
                  <a:pt x="7184571" y="685800"/>
                </a:lnTo>
                <a:lnTo>
                  <a:pt x="7794171" y="674915"/>
                </a:lnTo>
                <a:lnTo>
                  <a:pt x="7783285" y="1110343"/>
                </a:lnTo>
                <a:lnTo>
                  <a:pt x="6836228" y="1077686"/>
                </a:lnTo>
                <a:lnTo>
                  <a:pt x="6357257" y="1066800"/>
                </a:lnTo>
                <a:lnTo>
                  <a:pt x="6237514" y="990600"/>
                </a:lnTo>
                <a:lnTo>
                  <a:pt x="6041571" y="707572"/>
                </a:lnTo>
                <a:lnTo>
                  <a:pt x="5867400" y="849086"/>
                </a:lnTo>
                <a:lnTo>
                  <a:pt x="6030685" y="1088572"/>
                </a:lnTo>
                <a:lnTo>
                  <a:pt x="5236028" y="1099457"/>
                </a:lnTo>
                <a:lnTo>
                  <a:pt x="5421085" y="315686"/>
                </a:lnTo>
                <a:lnTo>
                  <a:pt x="5475514" y="0"/>
                </a:lnTo>
                <a:lnTo>
                  <a:pt x="5225143" y="0"/>
                </a:lnTo>
                <a:lnTo>
                  <a:pt x="5029200" y="1077686"/>
                </a:lnTo>
                <a:lnTo>
                  <a:pt x="3918857" y="1219200"/>
                </a:lnTo>
                <a:lnTo>
                  <a:pt x="3886200" y="957943"/>
                </a:lnTo>
                <a:lnTo>
                  <a:pt x="3962400" y="892629"/>
                </a:lnTo>
                <a:lnTo>
                  <a:pt x="3777343" y="783772"/>
                </a:lnTo>
                <a:lnTo>
                  <a:pt x="3712028" y="903515"/>
                </a:lnTo>
                <a:lnTo>
                  <a:pt x="3254828" y="947057"/>
                </a:lnTo>
                <a:lnTo>
                  <a:pt x="3363685" y="1164772"/>
                </a:lnTo>
                <a:lnTo>
                  <a:pt x="3657600" y="1088572"/>
                </a:lnTo>
                <a:lnTo>
                  <a:pt x="3668485" y="1295400"/>
                </a:lnTo>
                <a:lnTo>
                  <a:pt x="21771" y="1654629"/>
                </a:lnTo>
                <a:lnTo>
                  <a:pt x="43543" y="1981200"/>
                </a:lnTo>
              </a:path>
            </a:pathLst>
          </a:custGeom>
          <a:noFill/>
          <a:ln w="34925">
            <a:solidFill>
              <a:srgbClr val="FF0000"/>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629367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Roadway improvements</a:t>
            </a:r>
          </a:p>
        </p:txBody>
      </p:sp>
      <p:sp>
        <p:nvSpPr>
          <p:cNvPr id="9" name="Content Placeholder 8"/>
          <p:cNvSpPr>
            <a:spLocks noGrp="1"/>
          </p:cNvSpPr>
          <p:nvPr>
            <p:ph idx="1"/>
          </p:nvPr>
        </p:nvSpPr>
        <p:spPr>
          <a:xfrm>
            <a:off x="-76200" y="884903"/>
            <a:ext cx="11978148" cy="5706744"/>
          </a:xfrm>
        </p:spPr>
        <p:txBody>
          <a:bodyPr/>
          <a:lstStyle/>
          <a:p>
            <a:pPr lvl="1">
              <a:spcAft>
                <a:spcPts val="1200"/>
              </a:spcAft>
              <a:buFont typeface="+mj-lt"/>
              <a:buAutoNum type="arabicPeriod"/>
            </a:pPr>
            <a:r>
              <a:rPr lang="en-US" sz="2000" dirty="0"/>
              <a:t>Add new Northbound Lane from Stewart Rd to Pawnee Rd;</a:t>
            </a:r>
          </a:p>
          <a:p>
            <a:pPr lvl="1">
              <a:spcAft>
                <a:spcPts val="1200"/>
              </a:spcAft>
              <a:buFont typeface="+mj-lt"/>
              <a:buAutoNum type="arabicPeriod"/>
            </a:pPr>
            <a:r>
              <a:rPr lang="en-US" sz="2000" dirty="0"/>
              <a:t>Add new Southbound drop lane to US35 West ramp;</a:t>
            </a:r>
          </a:p>
          <a:p>
            <a:pPr lvl="1">
              <a:spcAft>
                <a:spcPts val="1200"/>
              </a:spcAft>
              <a:buFont typeface="+mj-lt"/>
              <a:buAutoNum type="arabicPeriod"/>
            </a:pPr>
            <a:r>
              <a:rPr lang="en-US" sz="2000" dirty="0"/>
              <a:t>Add new Marietta Rd (access road) behind Applebee's/Raising Cane’s;</a:t>
            </a:r>
          </a:p>
          <a:p>
            <a:pPr lvl="1">
              <a:spcAft>
                <a:spcPts val="1200"/>
              </a:spcAft>
              <a:buFont typeface="+mj-lt"/>
              <a:buAutoNum type="arabicPeriod"/>
            </a:pPr>
            <a:r>
              <a:rPr lang="en-US" sz="2000" dirty="0"/>
              <a:t>Add shared-use path and sidewalks both sides of street where feasible;</a:t>
            </a:r>
          </a:p>
          <a:p>
            <a:pPr lvl="1">
              <a:spcAft>
                <a:spcPts val="1200"/>
              </a:spcAft>
              <a:buFont typeface="+mj-lt"/>
              <a:buAutoNum type="arabicPeriod"/>
            </a:pPr>
            <a:r>
              <a:rPr lang="en-US" sz="2000" dirty="0"/>
              <a:t>Add Roundabout on Consumer Center Drive;</a:t>
            </a:r>
          </a:p>
          <a:p>
            <a:pPr lvl="1">
              <a:spcAft>
                <a:spcPts val="1200"/>
              </a:spcAft>
              <a:buFont typeface="+mj-lt"/>
              <a:buAutoNum type="arabicPeriod"/>
            </a:pPr>
            <a:r>
              <a:rPr lang="en-US" sz="2000" dirty="0"/>
              <a:t>Add turn lanes/Re-configure Stewart/Consumer Center Intersection;  WB – dual RT lanes</a:t>
            </a:r>
          </a:p>
          <a:p>
            <a:pPr lvl="1">
              <a:spcAft>
                <a:spcPts val="1200"/>
              </a:spcAft>
              <a:buFont typeface="+mj-lt"/>
              <a:buAutoNum type="arabicPeriod"/>
            </a:pPr>
            <a:r>
              <a:rPr lang="en-US" sz="2000" dirty="0"/>
              <a:t>Interchange ramp re-alignment;</a:t>
            </a:r>
          </a:p>
          <a:p>
            <a:pPr lvl="1">
              <a:spcAft>
                <a:spcPts val="1200"/>
              </a:spcAft>
              <a:buFont typeface="+mj-lt"/>
              <a:buAutoNum type="arabicPeriod"/>
            </a:pPr>
            <a:r>
              <a:rPr lang="en-US" sz="2000" dirty="0"/>
              <a:t>Replace all of interchange pavement with all new 9” concrete; </a:t>
            </a:r>
          </a:p>
          <a:p>
            <a:pPr lvl="1">
              <a:spcAft>
                <a:spcPts val="600"/>
              </a:spcAft>
              <a:buFont typeface="+mj-lt"/>
              <a:buAutoNum type="arabicPeriod"/>
            </a:pPr>
            <a:r>
              <a:rPr lang="en-US" sz="2000" dirty="0"/>
              <a:t>All new traffic signal poles, lights and signal control equipment at 7 intersections;</a:t>
            </a:r>
          </a:p>
          <a:p>
            <a:pPr lvl="1">
              <a:spcAft>
                <a:spcPts val="600"/>
              </a:spcAft>
              <a:buFont typeface="+mj-lt"/>
              <a:buAutoNum type="arabicPeriod"/>
            </a:pPr>
            <a:r>
              <a:rPr lang="en-US" sz="2000" dirty="0"/>
              <a:t>Aesthetic enhancements – add pocket parks along corridor; paint bridge railing, replace poles and lights on bridge, roundabout plantings; add black steel fence; sandstone looking retaining wall</a:t>
            </a:r>
          </a:p>
        </p:txBody>
      </p:sp>
    </p:spTree>
    <p:extLst>
      <p:ext uri="{BB962C8B-B14F-4D97-AF65-F5344CB8AC3E}">
        <p14:creationId xmlns:p14="http://schemas.microsoft.com/office/powerpoint/2010/main" val="38624907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Additional Northbound Lane on Bridge Street</a:t>
            </a:r>
          </a:p>
        </p:txBody>
      </p:sp>
      <p:sp>
        <p:nvSpPr>
          <p:cNvPr id="9" name="Content Placeholder 8"/>
          <p:cNvSpPr>
            <a:spLocks noGrp="1"/>
          </p:cNvSpPr>
          <p:nvPr>
            <p:ph idx="1"/>
          </p:nvPr>
        </p:nvSpPr>
        <p:spPr>
          <a:xfrm>
            <a:off x="304800" y="1143000"/>
            <a:ext cx="11049000" cy="1143000"/>
          </a:xfrm>
        </p:spPr>
        <p:txBody>
          <a:bodyPr/>
          <a:lstStyle/>
          <a:p>
            <a:pPr>
              <a:buFont typeface="Wingdings" panose="05000000000000000000" pitchFamily="2" charset="2"/>
              <a:buChar char="§"/>
            </a:pPr>
            <a:r>
              <a:rPr lang="en-US" sz="3200" dirty="0"/>
              <a:t>From north of the Scioto River bridge to Pawnee Rd</a:t>
            </a:r>
          </a:p>
          <a:p>
            <a:pPr marL="457200" lvl="1" indent="0">
              <a:buNone/>
            </a:pPr>
            <a:endParaRPr lang="en-US" dirty="0"/>
          </a:p>
        </p:txBody>
      </p:sp>
      <p:pic>
        <p:nvPicPr>
          <p:cNvPr id="4" name="Picture 3">
            <a:extLst>
              <a:ext uri="{FF2B5EF4-FFF2-40B4-BE49-F238E27FC236}">
                <a16:creationId xmlns:a16="http://schemas.microsoft.com/office/drawing/2014/main" id="{387DD78B-0CAE-6170-ED23-DB91B929706E}"/>
              </a:ext>
            </a:extLst>
          </p:cNvPr>
          <p:cNvPicPr>
            <a:picLocks noChangeAspect="1"/>
          </p:cNvPicPr>
          <p:nvPr/>
        </p:nvPicPr>
        <p:blipFill>
          <a:blip r:embed="rId3"/>
          <a:stretch>
            <a:fillRect/>
          </a:stretch>
        </p:blipFill>
        <p:spPr>
          <a:xfrm>
            <a:off x="0" y="2133600"/>
            <a:ext cx="12216847" cy="2667000"/>
          </a:xfrm>
          <a:prstGeom prst="rect">
            <a:avLst/>
          </a:prstGeom>
        </p:spPr>
      </p:pic>
      <p:sp>
        <p:nvSpPr>
          <p:cNvPr id="5" name="Arrow: Right 4">
            <a:extLst>
              <a:ext uri="{FF2B5EF4-FFF2-40B4-BE49-F238E27FC236}">
                <a16:creationId xmlns:a16="http://schemas.microsoft.com/office/drawing/2014/main" id="{9A773041-6593-C940-D7AD-086387836810}"/>
              </a:ext>
            </a:extLst>
          </p:cNvPr>
          <p:cNvSpPr/>
          <p:nvPr/>
        </p:nvSpPr>
        <p:spPr>
          <a:xfrm>
            <a:off x="8686800" y="5181600"/>
            <a:ext cx="1905000" cy="38100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D71646D8-C4C9-A8C1-3282-500B45495777}"/>
              </a:ext>
            </a:extLst>
          </p:cNvPr>
          <p:cNvSpPr txBox="1"/>
          <p:nvPr/>
        </p:nvSpPr>
        <p:spPr>
          <a:xfrm>
            <a:off x="9067800" y="4944428"/>
            <a:ext cx="1371600" cy="400110"/>
          </a:xfrm>
          <a:prstGeom prst="rect">
            <a:avLst/>
          </a:prstGeom>
          <a:noFill/>
        </p:spPr>
        <p:txBody>
          <a:bodyPr wrap="square" rtlCol="0">
            <a:spAutoFit/>
          </a:bodyPr>
          <a:lstStyle/>
          <a:p>
            <a:r>
              <a:rPr lang="en-US" sz="2000" b="1" dirty="0"/>
              <a:t>North</a:t>
            </a:r>
          </a:p>
        </p:txBody>
      </p:sp>
    </p:spTree>
    <p:extLst>
      <p:ext uri="{BB962C8B-B14F-4D97-AF65-F5344CB8AC3E}">
        <p14:creationId xmlns:p14="http://schemas.microsoft.com/office/powerpoint/2010/main" val="42236731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Additional Northbound Lane on Bridge Street</a:t>
            </a:r>
          </a:p>
        </p:txBody>
      </p:sp>
      <p:sp>
        <p:nvSpPr>
          <p:cNvPr id="9" name="Content Placeholder 8"/>
          <p:cNvSpPr>
            <a:spLocks noGrp="1"/>
          </p:cNvSpPr>
          <p:nvPr>
            <p:ph idx="1"/>
          </p:nvPr>
        </p:nvSpPr>
        <p:spPr>
          <a:xfrm>
            <a:off x="838200" y="914400"/>
            <a:ext cx="10820400" cy="4983164"/>
          </a:xfrm>
        </p:spPr>
        <p:txBody>
          <a:bodyPr/>
          <a:lstStyle/>
          <a:p>
            <a:pPr marL="0" indent="0">
              <a:buNone/>
            </a:pPr>
            <a:r>
              <a:rPr lang="en-US" sz="2800" dirty="0"/>
              <a:t>Ends at Chillicothe Mall entrance, north of Pawnee Rd.</a:t>
            </a:r>
          </a:p>
        </p:txBody>
      </p:sp>
      <p:pic>
        <p:nvPicPr>
          <p:cNvPr id="4" name="Picture 3">
            <a:extLst>
              <a:ext uri="{FF2B5EF4-FFF2-40B4-BE49-F238E27FC236}">
                <a16:creationId xmlns:a16="http://schemas.microsoft.com/office/drawing/2014/main" id="{2F043A85-C802-4011-9C51-40FCAFC68965}"/>
              </a:ext>
            </a:extLst>
          </p:cNvPr>
          <p:cNvPicPr>
            <a:picLocks noChangeAspect="1"/>
          </p:cNvPicPr>
          <p:nvPr/>
        </p:nvPicPr>
        <p:blipFill rotWithShape="1">
          <a:blip r:embed="rId3"/>
          <a:srcRect l="26471" t="15454" r="2714" b="21289"/>
          <a:stretch/>
        </p:blipFill>
        <p:spPr>
          <a:xfrm>
            <a:off x="192720" y="1458607"/>
            <a:ext cx="10820400" cy="4414531"/>
          </a:xfrm>
          <a:prstGeom prst="rect">
            <a:avLst/>
          </a:prstGeom>
        </p:spPr>
      </p:pic>
      <p:sp>
        <p:nvSpPr>
          <p:cNvPr id="2" name="Arrow: Right 1">
            <a:extLst>
              <a:ext uri="{FF2B5EF4-FFF2-40B4-BE49-F238E27FC236}">
                <a16:creationId xmlns:a16="http://schemas.microsoft.com/office/drawing/2014/main" id="{3E262470-4B6B-BAC7-4B04-AF642062153B}"/>
              </a:ext>
            </a:extLst>
          </p:cNvPr>
          <p:cNvSpPr/>
          <p:nvPr/>
        </p:nvSpPr>
        <p:spPr>
          <a:xfrm>
            <a:off x="9811512" y="1093232"/>
            <a:ext cx="1905000" cy="38100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5BB224-F8ED-F244-BF8C-C2D9DEF8E18A}"/>
              </a:ext>
            </a:extLst>
          </p:cNvPr>
          <p:cNvSpPr txBox="1"/>
          <p:nvPr/>
        </p:nvSpPr>
        <p:spPr>
          <a:xfrm>
            <a:off x="10287000" y="894116"/>
            <a:ext cx="1371600" cy="400110"/>
          </a:xfrm>
          <a:prstGeom prst="rect">
            <a:avLst/>
          </a:prstGeom>
          <a:noFill/>
        </p:spPr>
        <p:txBody>
          <a:bodyPr wrap="square" rtlCol="0">
            <a:spAutoFit/>
          </a:bodyPr>
          <a:lstStyle/>
          <a:p>
            <a:r>
              <a:rPr lang="en-US" sz="2000" b="1" dirty="0"/>
              <a:t>North</a:t>
            </a:r>
          </a:p>
        </p:txBody>
      </p:sp>
      <p:sp>
        <p:nvSpPr>
          <p:cNvPr id="5" name="TextBox 4">
            <a:extLst>
              <a:ext uri="{FF2B5EF4-FFF2-40B4-BE49-F238E27FC236}">
                <a16:creationId xmlns:a16="http://schemas.microsoft.com/office/drawing/2014/main" id="{8C44CDCA-F6C8-684D-1722-6F8A71C48016}"/>
              </a:ext>
            </a:extLst>
          </p:cNvPr>
          <p:cNvSpPr txBox="1"/>
          <p:nvPr/>
        </p:nvSpPr>
        <p:spPr>
          <a:xfrm>
            <a:off x="8812373" y="5478972"/>
            <a:ext cx="1371600" cy="381000"/>
          </a:xfrm>
          <a:prstGeom prst="rect">
            <a:avLst/>
          </a:prstGeom>
          <a:solidFill>
            <a:srgbClr val="FFFF00"/>
          </a:solidFill>
          <a:ln w="15875">
            <a:solidFill>
              <a:srgbClr val="FF0000"/>
            </a:solidFill>
          </a:ln>
        </p:spPr>
        <p:txBody>
          <a:bodyPr wrap="square" rtlCol="0">
            <a:spAutoFit/>
          </a:bodyPr>
          <a:lstStyle/>
          <a:p>
            <a:r>
              <a:rPr lang="en-US" dirty="0"/>
              <a:t>McDonalds</a:t>
            </a:r>
          </a:p>
        </p:txBody>
      </p:sp>
      <p:sp>
        <p:nvSpPr>
          <p:cNvPr id="6" name="TextBox 5">
            <a:extLst>
              <a:ext uri="{FF2B5EF4-FFF2-40B4-BE49-F238E27FC236}">
                <a16:creationId xmlns:a16="http://schemas.microsoft.com/office/drawing/2014/main" id="{53F41936-A690-1217-08E1-E6B72CDFF5B0}"/>
              </a:ext>
            </a:extLst>
          </p:cNvPr>
          <p:cNvSpPr txBox="1"/>
          <p:nvPr/>
        </p:nvSpPr>
        <p:spPr>
          <a:xfrm>
            <a:off x="6280087" y="6072439"/>
            <a:ext cx="1905000" cy="369332"/>
          </a:xfrm>
          <a:prstGeom prst="rect">
            <a:avLst/>
          </a:prstGeom>
          <a:solidFill>
            <a:srgbClr val="FFFF00"/>
          </a:solidFill>
          <a:ln w="22225">
            <a:solidFill>
              <a:srgbClr val="FF0000"/>
            </a:solidFill>
          </a:ln>
        </p:spPr>
        <p:txBody>
          <a:bodyPr wrap="square" rtlCol="0">
            <a:spAutoFit/>
          </a:bodyPr>
          <a:lstStyle/>
          <a:p>
            <a:r>
              <a:rPr lang="en-US" dirty="0"/>
              <a:t>Retaining Wall</a:t>
            </a:r>
          </a:p>
        </p:txBody>
      </p:sp>
      <p:cxnSp>
        <p:nvCxnSpPr>
          <p:cNvPr id="10" name="Straight Connector 9">
            <a:extLst>
              <a:ext uri="{FF2B5EF4-FFF2-40B4-BE49-F238E27FC236}">
                <a16:creationId xmlns:a16="http://schemas.microsoft.com/office/drawing/2014/main" id="{BBA89C7E-B9E6-C2CB-5A69-644DDB94AFA5}"/>
              </a:ext>
            </a:extLst>
          </p:cNvPr>
          <p:cNvCxnSpPr/>
          <p:nvPr/>
        </p:nvCxnSpPr>
        <p:spPr>
          <a:xfrm>
            <a:off x="7844827" y="4967213"/>
            <a:ext cx="1981200" cy="76200"/>
          </a:xfrm>
          <a:prstGeom prst="line">
            <a:avLst/>
          </a:prstGeom>
          <a:ln w="88900">
            <a:solidFill>
              <a:srgbClr val="E703B3"/>
            </a:solidFill>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8BC575E9-A99D-A215-22E3-8AFE8633598A}"/>
              </a:ext>
            </a:extLst>
          </p:cNvPr>
          <p:cNvCxnSpPr>
            <a:stCxn id="6" idx="3"/>
          </p:cNvCxnSpPr>
          <p:nvPr/>
        </p:nvCxnSpPr>
        <p:spPr>
          <a:xfrm flipV="1">
            <a:off x="8185087" y="5081839"/>
            <a:ext cx="685800" cy="117526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88915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solidFill>
            <a:schemeClr val="tx2"/>
          </a:solidFill>
        </p:spPr>
        <p:txBody>
          <a:bodyPr/>
          <a:lstStyle/>
          <a:p>
            <a:r>
              <a:rPr lang="en-US" dirty="0"/>
              <a:t>Add drop lane to US35 westbound ramp</a:t>
            </a:r>
          </a:p>
        </p:txBody>
      </p:sp>
      <p:pic>
        <p:nvPicPr>
          <p:cNvPr id="5" name="Content Placeholder 4">
            <a:extLst>
              <a:ext uri="{FF2B5EF4-FFF2-40B4-BE49-F238E27FC236}">
                <a16:creationId xmlns:a16="http://schemas.microsoft.com/office/drawing/2014/main" id="{95154906-8960-45B4-90F7-8A1FCF4D1F44}"/>
              </a:ext>
            </a:extLst>
          </p:cNvPr>
          <p:cNvPicPr>
            <a:picLocks noGrp="1" noChangeAspect="1"/>
          </p:cNvPicPr>
          <p:nvPr>
            <p:ph idx="1"/>
          </p:nvPr>
        </p:nvPicPr>
        <p:blipFill rotWithShape="1">
          <a:blip r:embed="rId3"/>
          <a:stretch/>
        </p:blipFill>
        <p:spPr>
          <a:xfrm>
            <a:off x="0" y="914400"/>
            <a:ext cx="12191999" cy="5164666"/>
          </a:xfrm>
        </p:spPr>
      </p:pic>
      <p:sp>
        <p:nvSpPr>
          <p:cNvPr id="3" name="Freeform: Shape 2">
            <a:extLst>
              <a:ext uri="{FF2B5EF4-FFF2-40B4-BE49-F238E27FC236}">
                <a16:creationId xmlns:a16="http://schemas.microsoft.com/office/drawing/2014/main" id="{C5685BF6-4CA0-45BA-BD9D-7AD25FE716E1}"/>
              </a:ext>
            </a:extLst>
          </p:cNvPr>
          <p:cNvSpPr/>
          <p:nvPr/>
        </p:nvSpPr>
        <p:spPr>
          <a:xfrm>
            <a:off x="4939862" y="3781035"/>
            <a:ext cx="3142594" cy="857907"/>
          </a:xfrm>
          <a:custGeom>
            <a:avLst/>
            <a:gdLst>
              <a:gd name="connsiteX0" fmla="*/ 190500 w 5486400"/>
              <a:gd name="connsiteY0" fmla="*/ 0 h 1181100"/>
              <a:gd name="connsiteX1" fmla="*/ 0 w 5486400"/>
              <a:gd name="connsiteY1" fmla="*/ 152400 h 1181100"/>
              <a:gd name="connsiteX2" fmla="*/ 292100 w 5486400"/>
              <a:gd name="connsiteY2" fmla="*/ 482600 h 1181100"/>
              <a:gd name="connsiteX3" fmla="*/ 584200 w 5486400"/>
              <a:gd name="connsiteY3" fmla="*/ 673100 h 1181100"/>
              <a:gd name="connsiteX4" fmla="*/ 901700 w 5486400"/>
              <a:gd name="connsiteY4" fmla="*/ 863600 h 1181100"/>
              <a:gd name="connsiteX5" fmla="*/ 1168400 w 5486400"/>
              <a:gd name="connsiteY5" fmla="*/ 914400 h 1181100"/>
              <a:gd name="connsiteX6" fmla="*/ 1879600 w 5486400"/>
              <a:gd name="connsiteY6" fmla="*/ 939800 h 1181100"/>
              <a:gd name="connsiteX7" fmla="*/ 5486400 w 5486400"/>
              <a:gd name="connsiteY7" fmla="*/ 1181100 h 1181100"/>
              <a:gd name="connsiteX8" fmla="*/ 5473700 w 5486400"/>
              <a:gd name="connsiteY8" fmla="*/ 977900 h 1181100"/>
              <a:gd name="connsiteX9" fmla="*/ 3390900 w 5486400"/>
              <a:gd name="connsiteY9" fmla="*/ 838200 h 1181100"/>
              <a:gd name="connsiteX10" fmla="*/ 1663700 w 5486400"/>
              <a:gd name="connsiteY10" fmla="*/ 762000 h 1181100"/>
              <a:gd name="connsiteX11" fmla="*/ 1384300 w 5486400"/>
              <a:gd name="connsiteY11" fmla="*/ 723900 h 1181100"/>
              <a:gd name="connsiteX12" fmla="*/ 1028700 w 5486400"/>
              <a:gd name="connsiteY12" fmla="*/ 635000 h 1181100"/>
              <a:gd name="connsiteX13" fmla="*/ 749300 w 5486400"/>
              <a:gd name="connsiteY13" fmla="*/ 495300 h 1181100"/>
              <a:gd name="connsiteX14" fmla="*/ 469900 w 5486400"/>
              <a:gd name="connsiteY14" fmla="*/ 304800 h 1181100"/>
              <a:gd name="connsiteX15" fmla="*/ 190500 w 5486400"/>
              <a:gd name="connsiteY15" fmla="*/ 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486400" h="1181100">
                <a:moveTo>
                  <a:pt x="190500" y="0"/>
                </a:moveTo>
                <a:lnTo>
                  <a:pt x="0" y="152400"/>
                </a:lnTo>
                <a:lnTo>
                  <a:pt x="292100" y="482600"/>
                </a:lnTo>
                <a:lnTo>
                  <a:pt x="584200" y="673100"/>
                </a:lnTo>
                <a:lnTo>
                  <a:pt x="901700" y="863600"/>
                </a:lnTo>
                <a:lnTo>
                  <a:pt x="1168400" y="914400"/>
                </a:lnTo>
                <a:lnTo>
                  <a:pt x="1879600" y="939800"/>
                </a:lnTo>
                <a:lnTo>
                  <a:pt x="5486400" y="1181100"/>
                </a:lnTo>
                <a:lnTo>
                  <a:pt x="5473700" y="977900"/>
                </a:lnTo>
                <a:lnTo>
                  <a:pt x="3390900" y="838200"/>
                </a:lnTo>
                <a:lnTo>
                  <a:pt x="1663700" y="762000"/>
                </a:lnTo>
                <a:lnTo>
                  <a:pt x="1384300" y="723900"/>
                </a:lnTo>
                <a:lnTo>
                  <a:pt x="1028700" y="635000"/>
                </a:lnTo>
                <a:lnTo>
                  <a:pt x="749300" y="495300"/>
                </a:lnTo>
                <a:lnTo>
                  <a:pt x="469900" y="304800"/>
                </a:lnTo>
                <a:lnTo>
                  <a:pt x="190500" y="0"/>
                </a:lnTo>
                <a:close/>
              </a:path>
            </a:pathLst>
          </a:cu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Arrow: Right 1">
            <a:extLst>
              <a:ext uri="{FF2B5EF4-FFF2-40B4-BE49-F238E27FC236}">
                <a16:creationId xmlns:a16="http://schemas.microsoft.com/office/drawing/2014/main" id="{D22E01BE-091D-19E1-5D69-85BA03409EFB}"/>
              </a:ext>
            </a:extLst>
          </p:cNvPr>
          <p:cNvSpPr/>
          <p:nvPr/>
        </p:nvSpPr>
        <p:spPr>
          <a:xfrm>
            <a:off x="5692730" y="6377952"/>
            <a:ext cx="1905000" cy="38100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10D2687-5E4B-C673-F20D-6EE686980F88}"/>
              </a:ext>
            </a:extLst>
          </p:cNvPr>
          <p:cNvSpPr txBox="1"/>
          <p:nvPr/>
        </p:nvSpPr>
        <p:spPr>
          <a:xfrm>
            <a:off x="4803227" y="6407251"/>
            <a:ext cx="1371600" cy="400110"/>
          </a:xfrm>
          <a:prstGeom prst="rect">
            <a:avLst/>
          </a:prstGeom>
          <a:noFill/>
        </p:spPr>
        <p:txBody>
          <a:bodyPr wrap="square" rtlCol="0">
            <a:spAutoFit/>
          </a:bodyPr>
          <a:lstStyle/>
          <a:p>
            <a:r>
              <a:rPr lang="en-US" sz="2000" b="1" dirty="0"/>
              <a:t>North</a:t>
            </a:r>
          </a:p>
        </p:txBody>
      </p:sp>
    </p:spTree>
    <p:extLst>
      <p:ext uri="{BB962C8B-B14F-4D97-AF65-F5344CB8AC3E}">
        <p14:creationId xmlns:p14="http://schemas.microsoft.com/office/powerpoint/2010/main" val="21919731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New Access Road between N. Plaza &amp; Marietta</a:t>
            </a:r>
          </a:p>
        </p:txBody>
      </p:sp>
      <p:pic>
        <p:nvPicPr>
          <p:cNvPr id="2" name="Picture 1">
            <a:extLst>
              <a:ext uri="{FF2B5EF4-FFF2-40B4-BE49-F238E27FC236}">
                <a16:creationId xmlns:a16="http://schemas.microsoft.com/office/drawing/2014/main" id="{379FB1D2-DC51-4185-80D6-FC901D352C76}"/>
              </a:ext>
            </a:extLst>
          </p:cNvPr>
          <p:cNvPicPr>
            <a:picLocks noChangeAspect="1"/>
          </p:cNvPicPr>
          <p:nvPr/>
        </p:nvPicPr>
        <p:blipFill rotWithShape="1">
          <a:blip r:embed="rId3"/>
          <a:srcRect l="11651" t="17579" r="41201" b="13937"/>
          <a:stretch/>
        </p:blipFill>
        <p:spPr>
          <a:xfrm>
            <a:off x="2390551" y="978408"/>
            <a:ext cx="5748528" cy="5212000"/>
          </a:xfrm>
          <a:prstGeom prst="rect">
            <a:avLst/>
          </a:prstGeom>
        </p:spPr>
      </p:pic>
      <p:sp>
        <p:nvSpPr>
          <p:cNvPr id="3" name="Freeform: Shape 2">
            <a:extLst>
              <a:ext uri="{FF2B5EF4-FFF2-40B4-BE49-F238E27FC236}">
                <a16:creationId xmlns:a16="http://schemas.microsoft.com/office/drawing/2014/main" id="{4699876E-12C2-FE9D-A7AB-88C802F22AE9}"/>
              </a:ext>
            </a:extLst>
          </p:cNvPr>
          <p:cNvSpPr/>
          <p:nvPr/>
        </p:nvSpPr>
        <p:spPr>
          <a:xfrm>
            <a:off x="3327662" y="1574276"/>
            <a:ext cx="1800519" cy="2965319"/>
          </a:xfrm>
          <a:custGeom>
            <a:avLst/>
            <a:gdLst>
              <a:gd name="connsiteX0" fmla="*/ 1762812 w 1800519"/>
              <a:gd name="connsiteY0" fmla="*/ 0 h 2965319"/>
              <a:gd name="connsiteX1" fmla="*/ 1762812 w 1800519"/>
              <a:gd name="connsiteY1" fmla="*/ 0 h 2965319"/>
              <a:gd name="connsiteX2" fmla="*/ 1781666 w 1800519"/>
              <a:gd name="connsiteY2" fmla="*/ 94268 h 2965319"/>
              <a:gd name="connsiteX3" fmla="*/ 1791093 w 1800519"/>
              <a:gd name="connsiteY3" fmla="*/ 122549 h 2965319"/>
              <a:gd name="connsiteX4" fmla="*/ 1800519 w 1800519"/>
              <a:gd name="connsiteY4" fmla="*/ 160256 h 2965319"/>
              <a:gd name="connsiteX5" fmla="*/ 1791093 w 1800519"/>
              <a:gd name="connsiteY5" fmla="*/ 282804 h 2965319"/>
              <a:gd name="connsiteX6" fmla="*/ 1772239 w 1800519"/>
              <a:gd name="connsiteY6" fmla="*/ 358219 h 2965319"/>
              <a:gd name="connsiteX7" fmla="*/ 1734532 w 1800519"/>
              <a:gd name="connsiteY7" fmla="*/ 348792 h 2965319"/>
              <a:gd name="connsiteX8" fmla="*/ 1282045 w 1800519"/>
              <a:gd name="connsiteY8" fmla="*/ 348792 h 2965319"/>
              <a:gd name="connsiteX9" fmla="*/ 989814 w 1800519"/>
              <a:gd name="connsiteY9" fmla="*/ 358219 h 2965319"/>
              <a:gd name="connsiteX10" fmla="*/ 791851 w 1800519"/>
              <a:gd name="connsiteY10" fmla="*/ 377072 h 2965319"/>
              <a:gd name="connsiteX11" fmla="*/ 725864 w 1800519"/>
              <a:gd name="connsiteY11" fmla="*/ 386499 h 2965319"/>
              <a:gd name="connsiteX12" fmla="*/ 697583 w 1800519"/>
              <a:gd name="connsiteY12" fmla="*/ 405353 h 2965319"/>
              <a:gd name="connsiteX13" fmla="*/ 631596 w 1800519"/>
              <a:gd name="connsiteY13" fmla="*/ 433633 h 2965319"/>
              <a:gd name="connsiteX14" fmla="*/ 499620 w 1800519"/>
              <a:gd name="connsiteY14" fmla="*/ 556182 h 2965319"/>
              <a:gd name="connsiteX15" fmla="*/ 452486 w 1800519"/>
              <a:gd name="connsiteY15" fmla="*/ 612743 h 2965319"/>
              <a:gd name="connsiteX16" fmla="*/ 395926 w 1800519"/>
              <a:gd name="connsiteY16" fmla="*/ 688157 h 2965319"/>
              <a:gd name="connsiteX17" fmla="*/ 386499 w 1800519"/>
              <a:gd name="connsiteY17" fmla="*/ 763571 h 2965319"/>
              <a:gd name="connsiteX18" fmla="*/ 377072 w 1800519"/>
              <a:gd name="connsiteY18" fmla="*/ 820132 h 2965319"/>
              <a:gd name="connsiteX19" fmla="*/ 386499 w 1800519"/>
              <a:gd name="connsiteY19" fmla="*/ 1329180 h 2965319"/>
              <a:gd name="connsiteX20" fmla="*/ 414779 w 1800519"/>
              <a:gd name="connsiteY20" fmla="*/ 1574277 h 2965319"/>
              <a:gd name="connsiteX21" fmla="*/ 424206 w 1800519"/>
              <a:gd name="connsiteY21" fmla="*/ 1998483 h 2965319"/>
              <a:gd name="connsiteX22" fmla="*/ 433633 w 1800519"/>
              <a:gd name="connsiteY22" fmla="*/ 2055044 h 2965319"/>
              <a:gd name="connsiteX23" fmla="*/ 452486 w 1800519"/>
              <a:gd name="connsiteY23" fmla="*/ 2121031 h 2965319"/>
              <a:gd name="connsiteX24" fmla="*/ 480767 w 1800519"/>
              <a:gd name="connsiteY24" fmla="*/ 2205872 h 2965319"/>
              <a:gd name="connsiteX25" fmla="*/ 490194 w 1800519"/>
              <a:gd name="connsiteY25" fmla="*/ 2318994 h 2965319"/>
              <a:gd name="connsiteX26" fmla="*/ 499620 w 1800519"/>
              <a:gd name="connsiteY26" fmla="*/ 2375555 h 2965319"/>
              <a:gd name="connsiteX27" fmla="*/ 509047 w 1800519"/>
              <a:gd name="connsiteY27" fmla="*/ 2743200 h 2965319"/>
              <a:gd name="connsiteX28" fmla="*/ 499620 w 1800519"/>
              <a:gd name="connsiteY28" fmla="*/ 2865749 h 2965319"/>
              <a:gd name="connsiteX29" fmla="*/ 490194 w 1800519"/>
              <a:gd name="connsiteY29" fmla="*/ 2960017 h 2965319"/>
              <a:gd name="connsiteX30" fmla="*/ 433633 w 1800519"/>
              <a:gd name="connsiteY30" fmla="*/ 2950590 h 2965319"/>
              <a:gd name="connsiteX31" fmla="*/ 367645 w 1800519"/>
              <a:gd name="connsiteY31" fmla="*/ 2941163 h 2965319"/>
              <a:gd name="connsiteX32" fmla="*/ 320511 w 1800519"/>
              <a:gd name="connsiteY32" fmla="*/ 2931736 h 2965319"/>
              <a:gd name="connsiteX33" fmla="*/ 207390 w 1800519"/>
              <a:gd name="connsiteY33" fmla="*/ 2922310 h 2965319"/>
              <a:gd name="connsiteX34" fmla="*/ 179109 w 1800519"/>
              <a:gd name="connsiteY34" fmla="*/ 2912883 h 2965319"/>
              <a:gd name="connsiteX35" fmla="*/ 169682 w 1800519"/>
              <a:gd name="connsiteY35" fmla="*/ 2884602 h 2965319"/>
              <a:gd name="connsiteX36" fmla="*/ 160256 w 1800519"/>
              <a:gd name="connsiteY36" fmla="*/ 2733773 h 2965319"/>
              <a:gd name="connsiteX37" fmla="*/ 169682 w 1800519"/>
              <a:gd name="connsiteY37" fmla="*/ 2648932 h 2965319"/>
              <a:gd name="connsiteX38" fmla="*/ 179109 w 1800519"/>
              <a:gd name="connsiteY38" fmla="*/ 2592371 h 2965319"/>
              <a:gd name="connsiteX39" fmla="*/ 169682 w 1800519"/>
              <a:gd name="connsiteY39" fmla="*/ 2224726 h 2965319"/>
              <a:gd name="connsiteX40" fmla="*/ 160256 w 1800519"/>
              <a:gd name="connsiteY40" fmla="*/ 2168165 h 2965319"/>
              <a:gd name="connsiteX41" fmla="*/ 150829 w 1800519"/>
              <a:gd name="connsiteY41" fmla="*/ 2092751 h 2965319"/>
              <a:gd name="connsiteX42" fmla="*/ 141402 w 1800519"/>
              <a:gd name="connsiteY42" fmla="*/ 1583703 h 2965319"/>
              <a:gd name="connsiteX43" fmla="*/ 122548 w 1800519"/>
              <a:gd name="connsiteY43" fmla="*/ 1498862 h 2965319"/>
              <a:gd name="connsiteX44" fmla="*/ 103695 w 1800519"/>
              <a:gd name="connsiteY44" fmla="*/ 1338606 h 2965319"/>
              <a:gd name="connsiteX45" fmla="*/ 94268 w 1800519"/>
              <a:gd name="connsiteY45" fmla="*/ 1282046 h 2965319"/>
              <a:gd name="connsiteX46" fmla="*/ 75414 w 1800519"/>
              <a:gd name="connsiteY46" fmla="*/ 1234912 h 2965319"/>
              <a:gd name="connsiteX47" fmla="*/ 47134 w 1800519"/>
              <a:gd name="connsiteY47" fmla="*/ 1074656 h 2965319"/>
              <a:gd name="connsiteX48" fmla="*/ 37707 w 1800519"/>
              <a:gd name="connsiteY48" fmla="*/ 1018095 h 2965319"/>
              <a:gd name="connsiteX49" fmla="*/ 28280 w 1800519"/>
              <a:gd name="connsiteY49" fmla="*/ 952108 h 2965319"/>
              <a:gd name="connsiteX50" fmla="*/ 18853 w 1800519"/>
              <a:gd name="connsiteY50" fmla="*/ 923827 h 2965319"/>
              <a:gd name="connsiteX51" fmla="*/ 0 w 1800519"/>
              <a:gd name="connsiteY51" fmla="*/ 744718 h 2965319"/>
              <a:gd name="connsiteX52" fmla="*/ 28280 w 1800519"/>
              <a:gd name="connsiteY52" fmla="*/ 593889 h 2965319"/>
              <a:gd name="connsiteX53" fmla="*/ 65987 w 1800519"/>
              <a:gd name="connsiteY53" fmla="*/ 490194 h 2965319"/>
              <a:gd name="connsiteX54" fmla="*/ 94268 w 1800519"/>
              <a:gd name="connsiteY54" fmla="*/ 395926 h 2965319"/>
              <a:gd name="connsiteX55" fmla="*/ 122548 w 1800519"/>
              <a:gd name="connsiteY55" fmla="*/ 358219 h 2965319"/>
              <a:gd name="connsiteX56" fmla="*/ 141402 w 1800519"/>
              <a:gd name="connsiteY56" fmla="*/ 320512 h 2965319"/>
              <a:gd name="connsiteX57" fmla="*/ 150829 w 1800519"/>
              <a:gd name="connsiteY57" fmla="*/ 292231 h 2965319"/>
              <a:gd name="connsiteX58" fmla="*/ 207390 w 1800519"/>
              <a:gd name="connsiteY58" fmla="*/ 245097 h 2965319"/>
              <a:gd name="connsiteX59" fmla="*/ 339365 w 1800519"/>
              <a:gd name="connsiteY59" fmla="*/ 122549 h 2965319"/>
              <a:gd name="connsiteX60" fmla="*/ 443060 w 1800519"/>
              <a:gd name="connsiteY60" fmla="*/ 84842 h 2965319"/>
              <a:gd name="connsiteX61" fmla="*/ 518474 w 1800519"/>
              <a:gd name="connsiteY61" fmla="*/ 47134 h 2965319"/>
              <a:gd name="connsiteX62" fmla="*/ 556181 w 1800519"/>
              <a:gd name="connsiteY62" fmla="*/ 37708 h 2965319"/>
              <a:gd name="connsiteX63" fmla="*/ 584462 w 1800519"/>
              <a:gd name="connsiteY63" fmla="*/ 28281 h 2965319"/>
              <a:gd name="connsiteX64" fmla="*/ 754144 w 1800519"/>
              <a:gd name="connsiteY64" fmla="*/ 9427 h 2965319"/>
              <a:gd name="connsiteX65" fmla="*/ 1187777 w 1800519"/>
              <a:gd name="connsiteY65" fmla="*/ 0 h 2965319"/>
              <a:gd name="connsiteX66" fmla="*/ 1762812 w 1800519"/>
              <a:gd name="connsiteY66" fmla="*/ 0 h 2965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1800519" h="2965319">
                <a:moveTo>
                  <a:pt x="1762812" y="0"/>
                </a:moveTo>
                <a:lnTo>
                  <a:pt x="1762812" y="0"/>
                </a:lnTo>
                <a:cubicBezTo>
                  <a:pt x="1769097" y="31423"/>
                  <a:pt x="1774460" y="63044"/>
                  <a:pt x="1781666" y="94268"/>
                </a:cubicBezTo>
                <a:cubicBezTo>
                  <a:pt x="1783900" y="103950"/>
                  <a:pt x="1788363" y="112994"/>
                  <a:pt x="1791093" y="122549"/>
                </a:cubicBezTo>
                <a:cubicBezTo>
                  <a:pt x="1794652" y="135006"/>
                  <a:pt x="1797377" y="147687"/>
                  <a:pt x="1800519" y="160256"/>
                </a:cubicBezTo>
                <a:cubicBezTo>
                  <a:pt x="1797377" y="201105"/>
                  <a:pt x="1796887" y="242246"/>
                  <a:pt x="1791093" y="282804"/>
                </a:cubicBezTo>
                <a:cubicBezTo>
                  <a:pt x="1787429" y="308456"/>
                  <a:pt x="1772239" y="358219"/>
                  <a:pt x="1772239" y="358219"/>
                </a:cubicBezTo>
                <a:cubicBezTo>
                  <a:pt x="1759670" y="355077"/>
                  <a:pt x="1747312" y="350922"/>
                  <a:pt x="1734532" y="348792"/>
                </a:cubicBezTo>
                <a:cubicBezTo>
                  <a:pt x="1578486" y="322784"/>
                  <a:pt x="1465442" y="343626"/>
                  <a:pt x="1282045" y="348792"/>
                </a:cubicBezTo>
                <a:lnTo>
                  <a:pt x="989814" y="358219"/>
                </a:lnTo>
                <a:cubicBezTo>
                  <a:pt x="881804" y="379821"/>
                  <a:pt x="994764" y="359428"/>
                  <a:pt x="791851" y="377072"/>
                </a:cubicBezTo>
                <a:cubicBezTo>
                  <a:pt x="769716" y="378997"/>
                  <a:pt x="747860" y="383357"/>
                  <a:pt x="725864" y="386499"/>
                </a:cubicBezTo>
                <a:cubicBezTo>
                  <a:pt x="716437" y="392784"/>
                  <a:pt x="707717" y="400286"/>
                  <a:pt x="697583" y="405353"/>
                </a:cubicBezTo>
                <a:cubicBezTo>
                  <a:pt x="676179" y="416055"/>
                  <a:pt x="652267" y="421575"/>
                  <a:pt x="631596" y="433633"/>
                </a:cubicBezTo>
                <a:cubicBezTo>
                  <a:pt x="593980" y="455575"/>
                  <a:pt x="517688" y="538114"/>
                  <a:pt x="499620" y="556182"/>
                </a:cubicBezTo>
                <a:cubicBezTo>
                  <a:pt x="453034" y="602768"/>
                  <a:pt x="487484" y="564621"/>
                  <a:pt x="452486" y="612743"/>
                </a:cubicBezTo>
                <a:cubicBezTo>
                  <a:pt x="434004" y="638155"/>
                  <a:pt x="395926" y="688157"/>
                  <a:pt x="395926" y="688157"/>
                </a:cubicBezTo>
                <a:cubicBezTo>
                  <a:pt x="392784" y="713295"/>
                  <a:pt x="390082" y="738492"/>
                  <a:pt x="386499" y="763571"/>
                </a:cubicBezTo>
                <a:cubicBezTo>
                  <a:pt x="383796" y="782493"/>
                  <a:pt x="377072" y="801018"/>
                  <a:pt x="377072" y="820132"/>
                </a:cubicBezTo>
                <a:cubicBezTo>
                  <a:pt x="377072" y="989844"/>
                  <a:pt x="379434" y="1159615"/>
                  <a:pt x="386499" y="1329180"/>
                </a:cubicBezTo>
                <a:cubicBezTo>
                  <a:pt x="387853" y="1361667"/>
                  <a:pt x="407329" y="1514676"/>
                  <a:pt x="414779" y="1574277"/>
                </a:cubicBezTo>
                <a:cubicBezTo>
                  <a:pt x="417921" y="1715679"/>
                  <a:pt x="418664" y="1857155"/>
                  <a:pt x="424206" y="1998483"/>
                </a:cubicBezTo>
                <a:cubicBezTo>
                  <a:pt x="424955" y="2017582"/>
                  <a:pt x="429487" y="2036385"/>
                  <a:pt x="433633" y="2055044"/>
                </a:cubicBezTo>
                <a:cubicBezTo>
                  <a:pt x="469565" y="2216735"/>
                  <a:pt x="411434" y="1915763"/>
                  <a:pt x="452486" y="2121031"/>
                </a:cubicBezTo>
                <a:cubicBezTo>
                  <a:pt x="467000" y="2193604"/>
                  <a:pt x="449399" y="2158822"/>
                  <a:pt x="480767" y="2205872"/>
                </a:cubicBezTo>
                <a:cubicBezTo>
                  <a:pt x="483909" y="2243579"/>
                  <a:pt x="486016" y="2281387"/>
                  <a:pt x="490194" y="2318994"/>
                </a:cubicBezTo>
                <a:cubicBezTo>
                  <a:pt x="492305" y="2337991"/>
                  <a:pt x="498771" y="2356460"/>
                  <a:pt x="499620" y="2375555"/>
                </a:cubicBezTo>
                <a:cubicBezTo>
                  <a:pt x="505063" y="2498023"/>
                  <a:pt x="505905" y="2620652"/>
                  <a:pt x="509047" y="2743200"/>
                </a:cubicBezTo>
                <a:cubicBezTo>
                  <a:pt x="505905" y="2784050"/>
                  <a:pt x="503169" y="2824933"/>
                  <a:pt x="499620" y="2865749"/>
                </a:cubicBezTo>
                <a:cubicBezTo>
                  <a:pt x="496884" y="2897210"/>
                  <a:pt x="509582" y="2935090"/>
                  <a:pt x="490194" y="2960017"/>
                </a:cubicBezTo>
                <a:cubicBezTo>
                  <a:pt x="478459" y="2975105"/>
                  <a:pt x="452524" y="2953496"/>
                  <a:pt x="433633" y="2950590"/>
                </a:cubicBezTo>
                <a:cubicBezTo>
                  <a:pt x="411672" y="2947211"/>
                  <a:pt x="389562" y="2944816"/>
                  <a:pt x="367645" y="2941163"/>
                </a:cubicBezTo>
                <a:cubicBezTo>
                  <a:pt x="351841" y="2938529"/>
                  <a:pt x="336424" y="2933608"/>
                  <a:pt x="320511" y="2931736"/>
                </a:cubicBezTo>
                <a:cubicBezTo>
                  <a:pt x="282932" y="2927315"/>
                  <a:pt x="245097" y="2925452"/>
                  <a:pt x="207390" y="2922310"/>
                </a:cubicBezTo>
                <a:cubicBezTo>
                  <a:pt x="197963" y="2919168"/>
                  <a:pt x="186135" y="2919909"/>
                  <a:pt x="179109" y="2912883"/>
                </a:cubicBezTo>
                <a:cubicBezTo>
                  <a:pt x="172083" y="2905857"/>
                  <a:pt x="170722" y="2894484"/>
                  <a:pt x="169682" y="2884602"/>
                </a:cubicBezTo>
                <a:cubicBezTo>
                  <a:pt x="164409" y="2834504"/>
                  <a:pt x="163398" y="2784049"/>
                  <a:pt x="160256" y="2733773"/>
                </a:cubicBezTo>
                <a:cubicBezTo>
                  <a:pt x="163398" y="2705493"/>
                  <a:pt x="165921" y="2677137"/>
                  <a:pt x="169682" y="2648932"/>
                </a:cubicBezTo>
                <a:cubicBezTo>
                  <a:pt x="172208" y="2629986"/>
                  <a:pt x="179109" y="2611485"/>
                  <a:pt x="179109" y="2592371"/>
                </a:cubicBezTo>
                <a:cubicBezTo>
                  <a:pt x="179109" y="2469782"/>
                  <a:pt x="175125" y="2347194"/>
                  <a:pt x="169682" y="2224726"/>
                </a:cubicBezTo>
                <a:cubicBezTo>
                  <a:pt x="168833" y="2205631"/>
                  <a:pt x="162959" y="2187087"/>
                  <a:pt x="160256" y="2168165"/>
                </a:cubicBezTo>
                <a:cubicBezTo>
                  <a:pt x="156673" y="2143086"/>
                  <a:pt x="153971" y="2117889"/>
                  <a:pt x="150829" y="2092751"/>
                </a:cubicBezTo>
                <a:cubicBezTo>
                  <a:pt x="147687" y="1923068"/>
                  <a:pt x="147152" y="1753317"/>
                  <a:pt x="141402" y="1583703"/>
                </a:cubicBezTo>
                <a:cubicBezTo>
                  <a:pt x="140933" y="1569858"/>
                  <a:pt x="126563" y="1514923"/>
                  <a:pt x="122548" y="1498862"/>
                </a:cubicBezTo>
                <a:cubicBezTo>
                  <a:pt x="108732" y="1333054"/>
                  <a:pt x="121838" y="1438392"/>
                  <a:pt x="103695" y="1338606"/>
                </a:cubicBezTo>
                <a:cubicBezTo>
                  <a:pt x="100276" y="1319801"/>
                  <a:pt x="99297" y="1300486"/>
                  <a:pt x="94268" y="1282046"/>
                </a:cubicBezTo>
                <a:cubicBezTo>
                  <a:pt x="89815" y="1265721"/>
                  <a:pt x="81699" y="1250623"/>
                  <a:pt x="75414" y="1234912"/>
                </a:cubicBezTo>
                <a:cubicBezTo>
                  <a:pt x="65987" y="1181493"/>
                  <a:pt x="56428" y="1128098"/>
                  <a:pt x="47134" y="1074656"/>
                </a:cubicBezTo>
                <a:cubicBezTo>
                  <a:pt x="43859" y="1055825"/>
                  <a:pt x="40410" y="1037017"/>
                  <a:pt x="37707" y="1018095"/>
                </a:cubicBezTo>
                <a:cubicBezTo>
                  <a:pt x="34565" y="996099"/>
                  <a:pt x="32638" y="973895"/>
                  <a:pt x="28280" y="952108"/>
                </a:cubicBezTo>
                <a:cubicBezTo>
                  <a:pt x="26331" y="942364"/>
                  <a:pt x="21995" y="933254"/>
                  <a:pt x="18853" y="923827"/>
                </a:cubicBezTo>
                <a:cubicBezTo>
                  <a:pt x="16985" y="907016"/>
                  <a:pt x="0" y="756965"/>
                  <a:pt x="0" y="744718"/>
                </a:cubicBezTo>
                <a:cubicBezTo>
                  <a:pt x="0" y="694158"/>
                  <a:pt x="16212" y="642162"/>
                  <a:pt x="28280" y="593889"/>
                </a:cubicBezTo>
                <a:cubicBezTo>
                  <a:pt x="49533" y="508874"/>
                  <a:pt x="21480" y="612590"/>
                  <a:pt x="65987" y="490194"/>
                </a:cubicBezTo>
                <a:cubicBezTo>
                  <a:pt x="84028" y="440580"/>
                  <a:pt x="65497" y="453469"/>
                  <a:pt x="94268" y="395926"/>
                </a:cubicBezTo>
                <a:cubicBezTo>
                  <a:pt x="101294" y="381873"/>
                  <a:pt x="114221" y="371542"/>
                  <a:pt x="122548" y="358219"/>
                </a:cubicBezTo>
                <a:cubicBezTo>
                  <a:pt x="129996" y="346302"/>
                  <a:pt x="135866" y="333428"/>
                  <a:pt x="141402" y="320512"/>
                </a:cubicBezTo>
                <a:cubicBezTo>
                  <a:pt x="145316" y="311379"/>
                  <a:pt x="144285" y="299709"/>
                  <a:pt x="150829" y="292231"/>
                </a:cubicBezTo>
                <a:cubicBezTo>
                  <a:pt x="166990" y="273761"/>
                  <a:pt x="189486" y="261882"/>
                  <a:pt x="207390" y="245097"/>
                </a:cubicBezTo>
                <a:cubicBezTo>
                  <a:pt x="224528" y="229030"/>
                  <a:pt x="297304" y="145916"/>
                  <a:pt x="339365" y="122549"/>
                </a:cubicBezTo>
                <a:cubicBezTo>
                  <a:pt x="370990" y="104979"/>
                  <a:pt x="410330" y="98869"/>
                  <a:pt x="443060" y="84842"/>
                </a:cubicBezTo>
                <a:cubicBezTo>
                  <a:pt x="468893" y="73771"/>
                  <a:pt x="492531" y="57944"/>
                  <a:pt x="518474" y="47134"/>
                </a:cubicBezTo>
                <a:cubicBezTo>
                  <a:pt x="530433" y="42151"/>
                  <a:pt x="543724" y="41267"/>
                  <a:pt x="556181" y="37708"/>
                </a:cubicBezTo>
                <a:cubicBezTo>
                  <a:pt x="565736" y="34978"/>
                  <a:pt x="574822" y="30691"/>
                  <a:pt x="584462" y="28281"/>
                </a:cubicBezTo>
                <a:cubicBezTo>
                  <a:pt x="640784" y="14200"/>
                  <a:pt x="694853" y="11437"/>
                  <a:pt x="754144" y="9427"/>
                </a:cubicBezTo>
                <a:cubicBezTo>
                  <a:pt x="898639" y="4529"/>
                  <a:pt x="1043199" y="0"/>
                  <a:pt x="1187777" y="0"/>
                </a:cubicBezTo>
                <a:lnTo>
                  <a:pt x="1762812" y="0"/>
                </a:lnTo>
                <a:close/>
              </a:path>
            </a:pathLst>
          </a:custGeom>
          <a:solidFill>
            <a:srgbClr val="008FD6">
              <a:alpha val="58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Arrow: Right 3">
            <a:extLst>
              <a:ext uri="{FF2B5EF4-FFF2-40B4-BE49-F238E27FC236}">
                <a16:creationId xmlns:a16="http://schemas.microsoft.com/office/drawing/2014/main" id="{7AF5D9BF-6F04-C673-3B17-040EDC47684B}"/>
              </a:ext>
            </a:extLst>
          </p:cNvPr>
          <p:cNvSpPr/>
          <p:nvPr/>
        </p:nvSpPr>
        <p:spPr>
          <a:xfrm rot="16200000">
            <a:off x="8974923" y="1824144"/>
            <a:ext cx="1295400" cy="38100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7F8909F-8FA4-D98E-DA4E-12D8D435851D}"/>
              </a:ext>
            </a:extLst>
          </p:cNvPr>
          <p:cNvSpPr txBox="1"/>
          <p:nvPr/>
        </p:nvSpPr>
        <p:spPr>
          <a:xfrm>
            <a:off x="9228043" y="2783650"/>
            <a:ext cx="1371600" cy="400110"/>
          </a:xfrm>
          <a:prstGeom prst="rect">
            <a:avLst/>
          </a:prstGeom>
          <a:noFill/>
        </p:spPr>
        <p:txBody>
          <a:bodyPr wrap="square" rtlCol="0">
            <a:spAutoFit/>
          </a:bodyPr>
          <a:lstStyle/>
          <a:p>
            <a:r>
              <a:rPr lang="en-US" sz="2000" b="1" dirty="0"/>
              <a:t>North</a:t>
            </a:r>
          </a:p>
        </p:txBody>
      </p:sp>
      <p:sp>
        <p:nvSpPr>
          <p:cNvPr id="6" name="TextBox 5">
            <a:extLst>
              <a:ext uri="{FF2B5EF4-FFF2-40B4-BE49-F238E27FC236}">
                <a16:creationId xmlns:a16="http://schemas.microsoft.com/office/drawing/2014/main" id="{B84346E6-A259-D0A3-9ED5-7E085FA7121D}"/>
              </a:ext>
            </a:extLst>
          </p:cNvPr>
          <p:cNvSpPr txBox="1"/>
          <p:nvPr/>
        </p:nvSpPr>
        <p:spPr>
          <a:xfrm>
            <a:off x="5264815" y="1197667"/>
            <a:ext cx="1129412" cy="301621"/>
          </a:xfrm>
          <a:prstGeom prst="rect">
            <a:avLst/>
          </a:prstGeom>
          <a:solidFill>
            <a:schemeClr val="bg1"/>
          </a:solidFill>
        </p:spPr>
        <p:txBody>
          <a:bodyPr wrap="square" lIns="27432" tIns="27432" rIns="27432" bIns="27432" rtlCol="0">
            <a:spAutoFit/>
          </a:bodyPr>
          <a:lstStyle/>
          <a:p>
            <a:r>
              <a:rPr lang="en-US" sz="1600" dirty="0"/>
              <a:t>WALGREENS</a:t>
            </a:r>
          </a:p>
        </p:txBody>
      </p:sp>
    </p:spTree>
    <p:extLst>
      <p:ext uri="{BB962C8B-B14F-4D97-AF65-F5344CB8AC3E}">
        <p14:creationId xmlns:p14="http://schemas.microsoft.com/office/powerpoint/2010/main" val="27675995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solidFill>
            <a:schemeClr val="tx2"/>
          </a:solidFill>
        </p:spPr>
        <p:txBody>
          <a:bodyPr/>
          <a:lstStyle/>
          <a:p>
            <a:r>
              <a:rPr lang="en-US" dirty="0"/>
              <a:t>Pedestrian Facilities</a:t>
            </a:r>
          </a:p>
        </p:txBody>
      </p:sp>
      <p:sp>
        <p:nvSpPr>
          <p:cNvPr id="3" name="Rectangle 2">
            <a:extLst>
              <a:ext uri="{FF2B5EF4-FFF2-40B4-BE49-F238E27FC236}">
                <a16:creationId xmlns:a16="http://schemas.microsoft.com/office/drawing/2014/main" id="{1BC3C9AE-0604-480B-8F8E-33A17272A0EF}"/>
              </a:ext>
            </a:extLst>
          </p:cNvPr>
          <p:cNvSpPr/>
          <p:nvPr/>
        </p:nvSpPr>
        <p:spPr>
          <a:xfrm>
            <a:off x="564360" y="1071601"/>
            <a:ext cx="762000" cy="30480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A7EEBA2-C42F-4CFE-9889-A49D91921FCC}"/>
              </a:ext>
            </a:extLst>
          </p:cNvPr>
          <p:cNvSpPr/>
          <p:nvPr/>
        </p:nvSpPr>
        <p:spPr>
          <a:xfrm>
            <a:off x="4670087" y="1085742"/>
            <a:ext cx="762000" cy="3048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2812A6-405F-4E56-8584-EB45F68164B7}"/>
              </a:ext>
            </a:extLst>
          </p:cNvPr>
          <p:cNvSpPr txBox="1"/>
          <p:nvPr/>
        </p:nvSpPr>
        <p:spPr>
          <a:xfrm>
            <a:off x="1311612" y="1045169"/>
            <a:ext cx="2961262" cy="369332"/>
          </a:xfrm>
          <a:prstGeom prst="rect">
            <a:avLst/>
          </a:prstGeom>
          <a:noFill/>
        </p:spPr>
        <p:txBody>
          <a:bodyPr wrap="square" rtlCol="0">
            <a:spAutoFit/>
          </a:bodyPr>
          <a:lstStyle/>
          <a:p>
            <a:r>
              <a:rPr lang="en-US" dirty="0"/>
              <a:t>- 5.5’-7.5’ wide Sidewalk </a:t>
            </a:r>
          </a:p>
        </p:txBody>
      </p:sp>
      <p:sp>
        <p:nvSpPr>
          <p:cNvPr id="9" name="TextBox 8">
            <a:extLst>
              <a:ext uri="{FF2B5EF4-FFF2-40B4-BE49-F238E27FC236}">
                <a16:creationId xmlns:a16="http://schemas.microsoft.com/office/drawing/2014/main" id="{FA5CEE74-EDE9-42D8-A026-1691080427EC}"/>
              </a:ext>
            </a:extLst>
          </p:cNvPr>
          <p:cNvSpPr txBox="1"/>
          <p:nvPr/>
        </p:nvSpPr>
        <p:spPr>
          <a:xfrm>
            <a:off x="5432087" y="1017607"/>
            <a:ext cx="3505200" cy="369332"/>
          </a:xfrm>
          <a:prstGeom prst="rect">
            <a:avLst/>
          </a:prstGeom>
          <a:noFill/>
        </p:spPr>
        <p:txBody>
          <a:bodyPr wrap="square" rtlCol="0">
            <a:spAutoFit/>
          </a:bodyPr>
          <a:lstStyle/>
          <a:p>
            <a:r>
              <a:rPr lang="en-US" dirty="0"/>
              <a:t>- 10’-12’ wide Shared Use Path </a:t>
            </a:r>
          </a:p>
        </p:txBody>
      </p:sp>
      <p:pic>
        <p:nvPicPr>
          <p:cNvPr id="10" name="Picture 9">
            <a:extLst>
              <a:ext uri="{FF2B5EF4-FFF2-40B4-BE49-F238E27FC236}">
                <a16:creationId xmlns:a16="http://schemas.microsoft.com/office/drawing/2014/main" id="{B807F2B0-D768-E688-D42F-872A3CDC7AFF}"/>
              </a:ext>
            </a:extLst>
          </p:cNvPr>
          <p:cNvPicPr>
            <a:picLocks noChangeAspect="1"/>
          </p:cNvPicPr>
          <p:nvPr/>
        </p:nvPicPr>
        <p:blipFill>
          <a:blip r:embed="rId3"/>
          <a:stretch>
            <a:fillRect/>
          </a:stretch>
        </p:blipFill>
        <p:spPr>
          <a:xfrm>
            <a:off x="82156" y="1605001"/>
            <a:ext cx="11955935" cy="4564571"/>
          </a:xfrm>
          <a:prstGeom prst="rect">
            <a:avLst/>
          </a:prstGeom>
        </p:spPr>
      </p:pic>
      <p:sp>
        <p:nvSpPr>
          <p:cNvPr id="12" name="Arrow: Right 11">
            <a:extLst>
              <a:ext uri="{FF2B5EF4-FFF2-40B4-BE49-F238E27FC236}">
                <a16:creationId xmlns:a16="http://schemas.microsoft.com/office/drawing/2014/main" id="{B2D37839-B2D0-0341-8557-9010A0CE94F2}"/>
              </a:ext>
            </a:extLst>
          </p:cNvPr>
          <p:cNvSpPr/>
          <p:nvPr/>
        </p:nvSpPr>
        <p:spPr>
          <a:xfrm>
            <a:off x="9127787" y="1224001"/>
            <a:ext cx="1905000" cy="38100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C44491EB-3A0F-A6D3-1574-6CC61024AA05}"/>
              </a:ext>
            </a:extLst>
          </p:cNvPr>
          <p:cNvSpPr txBox="1"/>
          <p:nvPr/>
        </p:nvSpPr>
        <p:spPr>
          <a:xfrm>
            <a:off x="9508787" y="986829"/>
            <a:ext cx="1371600" cy="400110"/>
          </a:xfrm>
          <a:prstGeom prst="rect">
            <a:avLst/>
          </a:prstGeom>
          <a:noFill/>
        </p:spPr>
        <p:txBody>
          <a:bodyPr wrap="square" rtlCol="0">
            <a:spAutoFit/>
          </a:bodyPr>
          <a:lstStyle/>
          <a:p>
            <a:r>
              <a:rPr lang="en-US" sz="2000" b="1" dirty="0"/>
              <a:t>North</a:t>
            </a:r>
          </a:p>
        </p:txBody>
      </p:sp>
      <p:sp>
        <p:nvSpPr>
          <p:cNvPr id="2" name="TextBox 1">
            <a:extLst>
              <a:ext uri="{FF2B5EF4-FFF2-40B4-BE49-F238E27FC236}">
                <a16:creationId xmlns:a16="http://schemas.microsoft.com/office/drawing/2014/main" id="{351BBA34-D833-6ECC-EE7B-06DCCCC7DE6D}"/>
              </a:ext>
            </a:extLst>
          </p:cNvPr>
          <p:cNvSpPr txBox="1"/>
          <p:nvPr/>
        </p:nvSpPr>
        <p:spPr>
          <a:xfrm>
            <a:off x="2792243" y="4405865"/>
            <a:ext cx="2205083" cy="338554"/>
          </a:xfrm>
          <a:prstGeom prst="rect">
            <a:avLst/>
          </a:prstGeom>
          <a:solidFill>
            <a:schemeClr val="bg1"/>
          </a:solidFill>
        </p:spPr>
        <p:txBody>
          <a:bodyPr wrap="square" rtlCol="0">
            <a:spAutoFit/>
          </a:bodyPr>
          <a:lstStyle/>
          <a:p>
            <a:r>
              <a:rPr lang="en-US" sz="1600" dirty="0"/>
              <a:t>STATE BIKE ROUTE 20</a:t>
            </a:r>
          </a:p>
        </p:txBody>
      </p:sp>
      <p:cxnSp>
        <p:nvCxnSpPr>
          <p:cNvPr id="7" name="Straight Arrow Connector 6">
            <a:extLst>
              <a:ext uri="{FF2B5EF4-FFF2-40B4-BE49-F238E27FC236}">
                <a16:creationId xmlns:a16="http://schemas.microsoft.com/office/drawing/2014/main" id="{1D3F2447-E922-C357-2E5A-32E03EF2C53E}"/>
              </a:ext>
            </a:extLst>
          </p:cNvPr>
          <p:cNvCxnSpPr>
            <a:stCxn id="2" idx="1"/>
          </p:cNvCxnSpPr>
          <p:nvPr/>
        </p:nvCxnSpPr>
        <p:spPr>
          <a:xfrm flipH="1">
            <a:off x="1797627" y="4575142"/>
            <a:ext cx="994616" cy="67785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1" name="Straight Arrow Connector 10">
            <a:extLst>
              <a:ext uri="{FF2B5EF4-FFF2-40B4-BE49-F238E27FC236}">
                <a16:creationId xmlns:a16="http://schemas.microsoft.com/office/drawing/2014/main" id="{5CD90723-E24D-E2B7-0863-67B91F73EC27}"/>
              </a:ext>
            </a:extLst>
          </p:cNvPr>
          <p:cNvCxnSpPr>
            <a:cxnSpLocks/>
          </p:cNvCxnSpPr>
          <p:nvPr/>
        </p:nvCxnSpPr>
        <p:spPr>
          <a:xfrm flipH="1" flipV="1">
            <a:off x="1797627" y="4151575"/>
            <a:ext cx="994616" cy="42356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23" name="Picture 22">
            <a:extLst>
              <a:ext uri="{FF2B5EF4-FFF2-40B4-BE49-F238E27FC236}">
                <a16:creationId xmlns:a16="http://schemas.microsoft.com/office/drawing/2014/main" id="{B0182CA5-E826-54D9-283C-E90070DEE0F8}"/>
              </a:ext>
            </a:extLst>
          </p:cNvPr>
          <p:cNvPicPr>
            <a:picLocks noChangeAspect="1"/>
          </p:cNvPicPr>
          <p:nvPr/>
        </p:nvPicPr>
        <p:blipFill>
          <a:blip r:embed="rId4"/>
          <a:stretch>
            <a:fillRect/>
          </a:stretch>
        </p:blipFill>
        <p:spPr>
          <a:xfrm>
            <a:off x="2792243" y="4730574"/>
            <a:ext cx="495343" cy="701101"/>
          </a:xfrm>
          <a:prstGeom prst="rect">
            <a:avLst/>
          </a:prstGeom>
        </p:spPr>
      </p:pic>
    </p:spTree>
    <p:extLst>
      <p:ext uri="{BB962C8B-B14F-4D97-AF65-F5344CB8AC3E}">
        <p14:creationId xmlns:p14="http://schemas.microsoft.com/office/powerpoint/2010/main" val="32450533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solidFill>
            <a:schemeClr val="tx2"/>
          </a:solidFill>
        </p:spPr>
        <p:txBody>
          <a:bodyPr/>
          <a:lstStyle/>
          <a:p>
            <a:r>
              <a:rPr lang="en-US" dirty="0"/>
              <a:t>Pedestrian Facilities</a:t>
            </a:r>
          </a:p>
        </p:txBody>
      </p:sp>
      <p:sp>
        <p:nvSpPr>
          <p:cNvPr id="10" name="Arrow: Right 9">
            <a:extLst>
              <a:ext uri="{FF2B5EF4-FFF2-40B4-BE49-F238E27FC236}">
                <a16:creationId xmlns:a16="http://schemas.microsoft.com/office/drawing/2014/main" id="{3EFFAB7B-454A-06A7-E1EB-ECB88D3CC9DF}"/>
              </a:ext>
            </a:extLst>
          </p:cNvPr>
          <p:cNvSpPr/>
          <p:nvPr/>
        </p:nvSpPr>
        <p:spPr>
          <a:xfrm>
            <a:off x="9220200" y="1345253"/>
            <a:ext cx="1905000" cy="38100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343516DD-28DC-96C5-8651-A03E9597C3CF}"/>
              </a:ext>
            </a:extLst>
          </p:cNvPr>
          <p:cNvSpPr txBox="1"/>
          <p:nvPr/>
        </p:nvSpPr>
        <p:spPr>
          <a:xfrm>
            <a:off x="9677400" y="992798"/>
            <a:ext cx="1371600" cy="400110"/>
          </a:xfrm>
          <a:prstGeom prst="rect">
            <a:avLst/>
          </a:prstGeom>
          <a:noFill/>
        </p:spPr>
        <p:txBody>
          <a:bodyPr wrap="square" rtlCol="0">
            <a:spAutoFit/>
          </a:bodyPr>
          <a:lstStyle/>
          <a:p>
            <a:r>
              <a:rPr lang="en-US" sz="2000" b="1" dirty="0"/>
              <a:t>North</a:t>
            </a:r>
          </a:p>
        </p:txBody>
      </p:sp>
      <p:pic>
        <p:nvPicPr>
          <p:cNvPr id="7" name="Picture 6">
            <a:extLst>
              <a:ext uri="{FF2B5EF4-FFF2-40B4-BE49-F238E27FC236}">
                <a16:creationId xmlns:a16="http://schemas.microsoft.com/office/drawing/2014/main" id="{0799C4AF-FADA-A288-7143-4FD96CFF5526}"/>
              </a:ext>
            </a:extLst>
          </p:cNvPr>
          <p:cNvPicPr>
            <a:picLocks noChangeAspect="1"/>
          </p:cNvPicPr>
          <p:nvPr/>
        </p:nvPicPr>
        <p:blipFill>
          <a:blip r:embed="rId3"/>
          <a:stretch>
            <a:fillRect/>
          </a:stretch>
        </p:blipFill>
        <p:spPr>
          <a:xfrm>
            <a:off x="0" y="2362200"/>
            <a:ext cx="12192000" cy="2893909"/>
          </a:xfrm>
          <a:prstGeom prst="rect">
            <a:avLst/>
          </a:prstGeom>
        </p:spPr>
      </p:pic>
      <p:sp>
        <p:nvSpPr>
          <p:cNvPr id="2" name="Rectangle 1">
            <a:extLst>
              <a:ext uri="{FF2B5EF4-FFF2-40B4-BE49-F238E27FC236}">
                <a16:creationId xmlns:a16="http://schemas.microsoft.com/office/drawing/2014/main" id="{84322014-07F3-BA13-66F0-028CAB48C631}"/>
              </a:ext>
            </a:extLst>
          </p:cNvPr>
          <p:cNvSpPr/>
          <p:nvPr/>
        </p:nvSpPr>
        <p:spPr>
          <a:xfrm>
            <a:off x="471948" y="1433348"/>
            <a:ext cx="762000" cy="30480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82D57161-D0EA-07B0-AFBE-87D37BC4BBB0}"/>
              </a:ext>
            </a:extLst>
          </p:cNvPr>
          <p:cNvSpPr/>
          <p:nvPr/>
        </p:nvSpPr>
        <p:spPr>
          <a:xfrm>
            <a:off x="4577675" y="1447489"/>
            <a:ext cx="762000" cy="3048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259E549-49DE-0701-9ECA-3548DFDAE243}"/>
              </a:ext>
            </a:extLst>
          </p:cNvPr>
          <p:cNvSpPr txBox="1"/>
          <p:nvPr/>
        </p:nvSpPr>
        <p:spPr>
          <a:xfrm>
            <a:off x="1219200" y="1406916"/>
            <a:ext cx="2961262" cy="369332"/>
          </a:xfrm>
          <a:prstGeom prst="rect">
            <a:avLst/>
          </a:prstGeom>
          <a:noFill/>
        </p:spPr>
        <p:txBody>
          <a:bodyPr wrap="square" rtlCol="0">
            <a:spAutoFit/>
          </a:bodyPr>
          <a:lstStyle/>
          <a:p>
            <a:r>
              <a:rPr lang="en-US" dirty="0"/>
              <a:t>- 5.5’-7.5’ wide Sidewalk </a:t>
            </a:r>
          </a:p>
        </p:txBody>
      </p:sp>
      <p:sp>
        <p:nvSpPr>
          <p:cNvPr id="13" name="TextBox 12">
            <a:extLst>
              <a:ext uri="{FF2B5EF4-FFF2-40B4-BE49-F238E27FC236}">
                <a16:creationId xmlns:a16="http://schemas.microsoft.com/office/drawing/2014/main" id="{6730F7B7-C57B-FAA9-B70B-D409CDE6D747}"/>
              </a:ext>
            </a:extLst>
          </p:cNvPr>
          <p:cNvSpPr txBox="1"/>
          <p:nvPr/>
        </p:nvSpPr>
        <p:spPr>
          <a:xfrm>
            <a:off x="5339675" y="1379354"/>
            <a:ext cx="3505200" cy="369332"/>
          </a:xfrm>
          <a:prstGeom prst="rect">
            <a:avLst/>
          </a:prstGeom>
          <a:noFill/>
        </p:spPr>
        <p:txBody>
          <a:bodyPr wrap="square" rtlCol="0">
            <a:spAutoFit/>
          </a:bodyPr>
          <a:lstStyle/>
          <a:p>
            <a:r>
              <a:rPr lang="en-US" dirty="0"/>
              <a:t>- 10’-12’ wide Shared Use Path </a:t>
            </a:r>
          </a:p>
        </p:txBody>
      </p:sp>
    </p:spTree>
    <p:extLst>
      <p:ext uri="{BB962C8B-B14F-4D97-AF65-F5344CB8AC3E}">
        <p14:creationId xmlns:p14="http://schemas.microsoft.com/office/powerpoint/2010/main" val="42380644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CBA9F1-4D7F-30A1-BC33-F21ABC2E20C8}"/>
            </a:ext>
          </a:extLst>
        </p:cNvPr>
        <p:cNvGrpSpPr/>
        <p:nvPr/>
      </p:nvGrpSpPr>
      <p:grpSpPr>
        <a:xfrm>
          <a:off x="0" y="0"/>
          <a:ext cx="0" cy="0"/>
          <a:chOff x="0" y="0"/>
          <a:chExt cx="0" cy="0"/>
        </a:xfrm>
      </p:grpSpPr>
      <p:sp>
        <p:nvSpPr>
          <p:cNvPr id="8" name="Title 7">
            <a:extLst>
              <a:ext uri="{FF2B5EF4-FFF2-40B4-BE49-F238E27FC236}">
                <a16:creationId xmlns:a16="http://schemas.microsoft.com/office/drawing/2014/main" id="{B0D4B427-56D6-B3F9-F023-091F6970008F}"/>
              </a:ext>
            </a:extLst>
          </p:cNvPr>
          <p:cNvSpPr>
            <a:spLocks noGrp="1"/>
          </p:cNvSpPr>
          <p:nvPr>
            <p:ph type="title"/>
          </p:nvPr>
        </p:nvSpPr>
        <p:spPr>
          <a:solidFill>
            <a:schemeClr val="tx2"/>
          </a:solidFill>
        </p:spPr>
        <p:txBody>
          <a:bodyPr/>
          <a:lstStyle/>
          <a:p>
            <a:r>
              <a:rPr lang="en-US" dirty="0"/>
              <a:t>Pedestrian Facilities</a:t>
            </a:r>
          </a:p>
        </p:txBody>
      </p:sp>
      <p:sp>
        <p:nvSpPr>
          <p:cNvPr id="10" name="Arrow: Right 9">
            <a:extLst>
              <a:ext uri="{FF2B5EF4-FFF2-40B4-BE49-F238E27FC236}">
                <a16:creationId xmlns:a16="http://schemas.microsoft.com/office/drawing/2014/main" id="{4C331005-52CB-0564-E141-1C958AEE530F}"/>
              </a:ext>
            </a:extLst>
          </p:cNvPr>
          <p:cNvSpPr/>
          <p:nvPr/>
        </p:nvSpPr>
        <p:spPr>
          <a:xfrm>
            <a:off x="9239865" y="1299171"/>
            <a:ext cx="1905000" cy="38100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88EFB433-A644-B9EE-031D-7DB3B0E902E0}"/>
              </a:ext>
            </a:extLst>
          </p:cNvPr>
          <p:cNvSpPr txBox="1"/>
          <p:nvPr/>
        </p:nvSpPr>
        <p:spPr>
          <a:xfrm>
            <a:off x="9677400" y="992798"/>
            <a:ext cx="1371600" cy="400110"/>
          </a:xfrm>
          <a:prstGeom prst="rect">
            <a:avLst/>
          </a:prstGeom>
          <a:noFill/>
        </p:spPr>
        <p:txBody>
          <a:bodyPr wrap="square" rtlCol="0">
            <a:spAutoFit/>
          </a:bodyPr>
          <a:lstStyle/>
          <a:p>
            <a:r>
              <a:rPr lang="en-US" sz="2000" b="1" dirty="0"/>
              <a:t>North</a:t>
            </a:r>
          </a:p>
        </p:txBody>
      </p:sp>
      <p:pic>
        <p:nvPicPr>
          <p:cNvPr id="4" name="Picture 3">
            <a:extLst>
              <a:ext uri="{FF2B5EF4-FFF2-40B4-BE49-F238E27FC236}">
                <a16:creationId xmlns:a16="http://schemas.microsoft.com/office/drawing/2014/main" id="{82805322-4BFE-61D8-9782-ACC5B36DD893}"/>
              </a:ext>
            </a:extLst>
          </p:cNvPr>
          <p:cNvPicPr>
            <a:picLocks noChangeAspect="1"/>
          </p:cNvPicPr>
          <p:nvPr/>
        </p:nvPicPr>
        <p:blipFill>
          <a:blip r:embed="rId3"/>
          <a:stretch>
            <a:fillRect/>
          </a:stretch>
        </p:blipFill>
        <p:spPr>
          <a:xfrm>
            <a:off x="-47699" y="1765498"/>
            <a:ext cx="12239699" cy="4155204"/>
          </a:xfrm>
          <a:prstGeom prst="rect">
            <a:avLst/>
          </a:prstGeom>
        </p:spPr>
      </p:pic>
      <p:sp>
        <p:nvSpPr>
          <p:cNvPr id="2" name="Rectangle 1">
            <a:extLst>
              <a:ext uri="{FF2B5EF4-FFF2-40B4-BE49-F238E27FC236}">
                <a16:creationId xmlns:a16="http://schemas.microsoft.com/office/drawing/2014/main" id="{8F5A8782-C7F3-9051-C6A4-65569F9C0AED}"/>
              </a:ext>
            </a:extLst>
          </p:cNvPr>
          <p:cNvSpPr/>
          <p:nvPr/>
        </p:nvSpPr>
        <p:spPr>
          <a:xfrm>
            <a:off x="618673" y="1168499"/>
            <a:ext cx="762000" cy="30480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BB68280E-96F3-706E-C2B7-3B6E95F0E133}"/>
              </a:ext>
            </a:extLst>
          </p:cNvPr>
          <p:cNvSpPr/>
          <p:nvPr/>
        </p:nvSpPr>
        <p:spPr>
          <a:xfrm>
            <a:off x="4724400" y="1182640"/>
            <a:ext cx="762000" cy="3048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31C98B3-AE99-FF89-564E-B2D135034133}"/>
              </a:ext>
            </a:extLst>
          </p:cNvPr>
          <p:cNvSpPr txBox="1"/>
          <p:nvPr/>
        </p:nvSpPr>
        <p:spPr>
          <a:xfrm>
            <a:off x="1365925" y="1142067"/>
            <a:ext cx="2961262" cy="369332"/>
          </a:xfrm>
          <a:prstGeom prst="rect">
            <a:avLst/>
          </a:prstGeom>
          <a:noFill/>
        </p:spPr>
        <p:txBody>
          <a:bodyPr wrap="square" rtlCol="0">
            <a:spAutoFit/>
          </a:bodyPr>
          <a:lstStyle/>
          <a:p>
            <a:r>
              <a:rPr lang="en-US" dirty="0"/>
              <a:t>- 5.5’-7.5’ wide Sidewalk </a:t>
            </a:r>
          </a:p>
        </p:txBody>
      </p:sp>
      <p:sp>
        <p:nvSpPr>
          <p:cNvPr id="13" name="TextBox 12">
            <a:extLst>
              <a:ext uri="{FF2B5EF4-FFF2-40B4-BE49-F238E27FC236}">
                <a16:creationId xmlns:a16="http://schemas.microsoft.com/office/drawing/2014/main" id="{D9A62AA7-396F-146C-4434-C2930B0FFDC5}"/>
              </a:ext>
            </a:extLst>
          </p:cNvPr>
          <p:cNvSpPr txBox="1"/>
          <p:nvPr/>
        </p:nvSpPr>
        <p:spPr>
          <a:xfrm>
            <a:off x="5486400" y="1114505"/>
            <a:ext cx="3505200" cy="369332"/>
          </a:xfrm>
          <a:prstGeom prst="rect">
            <a:avLst/>
          </a:prstGeom>
          <a:noFill/>
        </p:spPr>
        <p:txBody>
          <a:bodyPr wrap="square" rtlCol="0">
            <a:spAutoFit/>
          </a:bodyPr>
          <a:lstStyle/>
          <a:p>
            <a:r>
              <a:rPr lang="en-US" dirty="0"/>
              <a:t>- 10’-12’ wide Shared Use Path </a:t>
            </a:r>
          </a:p>
        </p:txBody>
      </p:sp>
      <p:cxnSp>
        <p:nvCxnSpPr>
          <p:cNvPr id="14" name="Straight Connector 13">
            <a:extLst>
              <a:ext uri="{FF2B5EF4-FFF2-40B4-BE49-F238E27FC236}">
                <a16:creationId xmlns:a16="http://schemas.microsoft.com/office/drawing/2014/main" id="{59529035-943B-569D-9715-188DEEB98A4E}"/>
              </a:ext>
            </a:extLst>
          </p:cNvPr>
          <p:cNvCxnSpPr>
            <a:cxnSpLocks/>
          </p:cNvCxnSpPr>
          <p:nvPr/>
        </p:nvCxnSpPr>
        <p:spPr>
          <a:xfrm rot="120000">
            <a:off x="10966203" y="4472535"/>
            <a:ext cx="839515" cy="0"/>
          </a:xfrm>
          <a:prstGeom prst="line">
            <a:avLst/>
          </a:prstGeom>
          <a:ln w="53975">
            <a:solidFill>
              <a:srgbClr val="E703B3"/>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8DAA13D6-863F-44D9-D3B8-892AFDD5755C}"/>
              </a:ext>
            </a:extLst>
          </p:cNvPr>
          <p:cNvCxnSpPr>
            <a:cxnSpLocks/>
          </p:cNvCxnSpPr>
          <p:nvPr/>
        </p:nvCxnSpPr>
        <p:spPr>
          <a:xfrm rot="60000">
            <a:off x="5629700" y="4258553"/>
            <a:ext cx="609600" cy="0"/>
          </a:xfrm>
          <a:prstGeom prst="line">
            <a:avLst/>
          </a:prstGeom>
          <a:ln w="53975">
            <a:solidFill>
              <a:srgbClr val="E703B3"/>
            </a:solidFill>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1ADC8806-3013-80EF-AE2C-2B0E72EF5E01}"/>
              </a:ext>
            </a:extLst>
          </p:cNvPr>
          <p:cNvSpPr txBox="1"/>
          <p:nvPr/>
        </p:nvSpPr>
        <p:spPr>
          <a:xfrm>
            <a:off x="7334865" y="5802052"/>
            <a:ext cx="1905000" cy="369332"/>
          </a:xfrm>
          <a:prstGeom prst="rect">
            <a:avLst/>
          </a:prstGeom>
          <a:solidFill>
            <a:srgbClr val="FFFF00"/>
          </a:solidFill>
          <a:ln w="22225">
            <a:solidFill>
              <a:srgbClr val="FF0000"/>
            </a:solidFill>
          </a:ln>
        </p:spPr>
        <p:txBody>
          <a:bodyPr wrap="square" rtlCol="0">
            <a:spAutoFit/>
          </a:bodyPr>
          <a:lstStyle/>
          <a:p>
            <a:r>
              <a:rPr lang="en-US" dirty="0"/>
              <a:t>Retaining Walls</a:t>
            </a:r>
          </a:p>
        </p:txBody>
      </p:sp>
      <p:cxnSp>
        <p:nvCxnSpPr>
          <p:cNvPr id="25" name="Straight Arrow Connector 24">
            <a:extLst>
              <a:ext uri="{FF2B5EF4-FFF2-40B4-BE49-F238E27FC236}">
                <a16:creationId xmlns:a16="http://schemas.microsoft.com/office/drawing/2014/main" id="{20BF31BF-551A-272B-5948-659CC8C1EF66}"/>
              </a:ext>
            </a:extLst>
          </p:cNvPr>
          <p:cNvCxnSpPr>
            <a:cxnSpLocks/>
          </p:cNvCxnSpPr>
          <p:nvPr/>
        </p:nvCxnSpPr>
        <p:spPr>
          <a:xfrm flipV="1">
            <a:off x="9239865" y="4487185"/>
            <a:ext cx="1986432" cy="1378017"/>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174EF16D-9E2E-C1D6-958C-592AFB02B9AC}"/>
              </a:ext>
            </a:extLst>
          </p:cNvPr>
          <p:cNvCxnSpPr>
            <a:cxnSpLocks/>
            <a:stCxn id="24" idx="1"/>
          </p:cNvCxnSpPr>
          <p:nvPr/>
        </p:nvCxnSpPr>
        <p:spPr>
          <a:xfrm flipH="1" flipV="1">
            <a:off x="6096000" y="4345663"/>
            <a:ext cx="1238865" cy="164105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68192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6771E6-6451-4EDC-C736-EF2CD583306C}"/>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CCAB4D79-4AA5-C0EC-2B77-099538CAECBE}"/>
              </a:ext>
            </a:extLst>
          </p:cNvPr>
          <p:cNvSpPr>
            <a:spLocks noGrp="1"/>
          </p:cNvSpPr>
          <p:nvPr>
            <p:ph type="title"/>
          </p:nvPr>
        </p:nvSpPr>
        <p:spPr>
          <a:solidFill>
            <a:schemeClr val="tx2"/>
          </a:solidFill>
        </p:spPr>
        <p:txBody>
          <a:bodyPr/>
          <a:lstStyle/>
          <a:p>
            <a:r>
              <a:rPr lang="en-US" dirty="0"/>
              <a:t>Bridge St. / Stewart Rd. / Consumer Center Dr.</a:t>
            </a:r>
          </a:p>
        </p:txBody>
      </p:sp>
      <p:pic>
        <p:nvPicPr>
          <p:cNvPr id="5" name="Picture 4">
            <a:extLst>
              <a:ext uri="{FF2B5EF4-FFF2-40B4-BE49-F238E27FC236}">
                <a16:creationId xmlns:a16="http://schemas.microsoft.com/office/drawing/2014/main" id="{ECF352C0-833F-5872-B8DD-A8A8CA4FC631}"/>
              </a:ext>
            </a:extLst>
          </p:cNvPr>
          <p:cNvPicPr>
            <a:picLocks noChangeAspect="1"/>
          </p:cNvPicPr>
          <p:nvPr/>
        </p:nvPicPr>
        <p:blipFill>
          <a:blip r:embed="rId3"/>
          <a:stretch>
            <a:fillRect/>
          </a:stretch>
        </p:blipFill>
        <p:spPr>
          <a:xfrm>
            <a:off x="881062" y="914400"/>
            <a:ext cx="10429875" cy="5162908"/>
          </a:xfrm>
          <a:prstGeom prst="rect">
            <a:avLst/>
          </a:prstGeom>
        </p:spPr>
      </p:pic>
    </p:spTree>
    <p:extLst>
      <p:ext uri="{BB962C8B-B14F-4D97-AF65-F5344CB8AC3E}">
        <p14:creationId xmlns:p14="http://schemas.microsoft.com/office/powerpoint/2010/main" val="13403969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solidFill>
            <a:schemeClr val="tx2"/>
          </a:solidFill>
        </p:spPr>
        <p:txBody>
          <a:bodyPr/>
          <a:lstStyle/>
          <a:p>
            <a:r>
              <a:rPr lang="en-US" dirty="0"/>
              <a:t>Bridge St. / Stewart Rd. / Consumer Center Dr.</a:t>
            </a:r>
          </a:p>
        </p:txBody>
      </p:sp>
      <p:pic>
        <p:nvPicPr>
          <p:cNvPr id="5" name="Picture 4">
            <a:extLst>
              <a:ext uri="{FF2B5EF4-FFF2-40B4-BE49-F238E27FC236}">
                <a16:creationId xmlns:a16="http://schemas.microsoft.com/office/drawing/2014/main" id="{C9DEDB1D-EEA1-E5B6-D7A8-15AAF3DC7681}"/>
              </a:ext>
            </a:extLst>
          </p:cNvPr>
          <p:cNvPicPr>
            <a:picLocks noChangeAspect="1"/>
          </p:cNvPicPr>
          <p:nvPr/>
        </p:nvPicPr>
        <p:blipFill>
          <a:blip r:embed="rId3"/>
          <a:stretch>
            <a:fillRect/>
          </a:stretch>
        </p:blipFill>
        <p:spPr>
          <a:xfrm>
            <a:off x="804862" y="914400"/>
            <a:ext cx="10582275" cy="5214219"/>
          </a:xfrm>
          <a:prstGeom prst="rect">
            <a:avLst/>
          </a:prstGeom>
        </p:spPr>
      </p:pic>
    </p:spTree>
    <p:extLst>
      <p:ext uri="{BB962C8B-B14F-4D97-AF65-F5344CB8AC3E}">
        <p14:creationId xmlns:p14="http://schemas.microsoft.com/office/powerpoint/2010/main" val="18043410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US 35 Eastbound Exit Ramp to Bridge Street</a:t>
            </a:r>
          </a:p>
        </p:txBody>
      </p:sp>
      <p:sp>
        <p:nvSpPr>
          <p:cNvPr id="6" name="TextBox 5">
            <a:extLst>
              <a:ext uri="{FF2B5EF4-FFF2-40B4-BE49-F238E27FC236}">
                <a16:creationId xmlns:a16="http://schemas.microsoft.com/office/drawing/2014/main" id="{144BA9CF-67F4-0D90-AB60-9630DCEF478C}"/>
              </a:ext>
            </a:extLst>
          </p:cNvPr>
          <p:cNvSpPr txBox="1"/>
          <p:nvPr/>
        </p:nvSpPr>
        <p:spPr>
          <a:xfrm>
            <a:off x="548605" y="4339583"/>
            <a:ext cx="184731" cy="369332"/>
          </a:xfrm>
          <a:prstGeom prst="rect">
            <a:avLst/>
          </a:prstGeom>
          <a:solidFill>
            <a:schemeClr val="bg1"/>
          </a:solidFill>
        </p:spPr>
        <p:txBody>
          <a:bodyPr wrap="square" rtlCol="0">
            <a:noAutofit/>
          </a:bodyPr>
          <a:lstStyle/>
          <a:p>
            <a:endParaRPr lang="en-US" dirty="0"/>
          </a:p>
        </p:txBody>
      </p:sp>
      <p:pic>
        <p:nvPicPr>
          <p:cNvPr id="5" name="Picture 4">
            <a:extLst>
              <a:ext uri="{FF2B5EF4-FFF2-40B4-BE49-F238E27FC236}">
                <a16:creationId xmlns:a16="http://schemas.microsoft.com/office/drawing/2014/main" id="{46E1724A-B48E-F63E-5D46-31752F30CB63}"/>
              </a:ext>
            </a:extLst>
          </p:cNvPr>
          <p:cNvPicPr>
            <a:picLocks noChangeAspect="1"/>
          </p:cNvPicPr>
          <p:nvPr/>
        </p:nvPicPr>
        <p:blipFill>
          <a:blip r:embed="rId3"/>
          <a:stretch>
            <a:fillRect/>
          </a:stretch>
        </p:blipFill>
        <p:spPr>
          <a:xfrm>
            <a:off x="1268814" y="914400"/>
            <a:ext cx="9654372" cy="5043816"/>
          </a:xfrm>
          <a:prstGeom prst="rect">
            <a:avLst/>
          </a:prstGeom>
        </p:spPr>
      </p:pic>
    </p:spTree>
    <p:extLst>
      <p:ext uri="{BB962C8B-B14F-4D97-AF65-F5344CB8AC3E}">
        <p14:creationId xmlns:p14="http://schemas.microsoft.com/office/powerpoint/2010/main" val="28234642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08767B-8DEC-24DC-2221-FFA0F7CC442F}"/>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242991B5-15B2-36E6-80B8-86F4F1E200F2}"/>
              </a:ext>
            </a:extLst>
          </p:cNvPr>
          <p:cNvSpPr>
            <a:spLocks noGrp="1"/>
          </p:cNvSpPr>
          <p:nvPr>
            <p:ph type="title"/>
          </p:nvPr>
        </p:nvSpPr>
        <p:spPr/>
        <p:txBody>
          <a:bodyPr/>
          <a:lstStyle/>
          <a:p>
            <a:pPr eaLnBrk="1" hangingPunct="1">
              <a:defRPr/>
            </a:pPr>
            <a:r>
              <a:rPr lang="en-US" dirty="0"/>
              <a:t>Unique work items </a:t>
            </a:r>
          </a:p>
        </p:txBody>
      </p:sp>
      <p:sp>
        <p:nvSpPr>
          <p:cNvPr id="24581" name="Content Placeholder 9">
            <a:extLst>
              <a:ext uri="{FF2B5EF4-FFF2-40B4-BE49-F238E27FC236}">
                <a16:creationId xmlns:a16="http://schemas.microsoft.com/office/drawing/2014/main" id="{0E8A2BFD-7DC9-64D5-5542-0E8A61918D50}"/>
              </a:ext>
            </a:extLst>
          </p:cNvPr>
          <p:cNvSpPr>
            <a:spLocks noGrp="1"/>
          </p:cNvSpPr>
          <p:nvPr>
            <p:ph idx="1"/>
          </p:nvPr>
        </p:nvSpPr>
        <p:spPr>
          <a:xfrm>
            <a:off x="-381000" y="895350"/>
            <a:ext cx="12649200" cy="5257800"/>
          </a:xfrm>
        </p:spPr>
        <p:txBody>
          <a:bodyPr/>
          <a:lstStyle/>
          <a:p>
            <a:pPr lvl="1" eaLnBrk="1" hangingPunct="1">
              <a:lnSpc>
                <a:spcPct val="150000"/>
              </a:lnSpc>
              <a:spcAft>
                <a:spcPts val="300"/>
              </a:spcAft>
              <a:buFont typeface="+mj-lt"/>
              <a:buAutoNum type="arabicPeriod"/>
              <a:defRPr/>
            </a:pPr>
            <a:r>
              <a:rPr lang="en-US" altLang="en-US" sz="2000" dirty="0"/>
              <a:t>Full-depth concrete pavement  - replacement at interchange and ramps</a:t>
            </a:r>
          </a:p>
          <a:p>
            <a:pPr lvl="1">
              <a:lnSpc>
                <a:spcPct val="150000"/>
              </a:lnSpc>
              <a:spcAft>
                <a:spcPts val="300"/>
              </a:spcAft>
              <a:buFont typeface="+mj-lt"/>
              <a:buAutoNum type="arabicPeriod"/>
              <a:defRPr/>
            </a:pPr>
            <a:r>
              <a:rPr lang="en-US" altLang="en-US" sz="2000" dirty="0"/>
              <a:t>Retaining walls (cast in place concrete (2)) and large modular block wall (~1 ton each block)</a:t>
            </a:r>
          </a:p>
          <a:p>
            <a:pPr lvl="1" eaLnBrk="1" hangingPunct="1">
              <a:lnSpc>
                <a:spcPct val="150000"/>
              </a:lnSpc>
              <a:spcAft>
                <a:spcPts val="300"/>
              </a:spcAft>
              <a:buFont typeface="+mj-lt"/>
              <a:buAutoNum type="arabicPeriod"/>
              <a:defRPr/>
            </a:pPr>
            <a:r>
              <a:rPr lang="en-US" altLang="en-US" sz="2000" dirty="0"/>
              <a:t>Upsize some of storm sewer pipe and all new curb and gutter</a:t>
            </a:r>
          </a:p>
          <a:p>
            <a:pPr lvl="1" eaLnBrk="1" hangingPunct="1">
              <a:lnSpc>
                <a:spcPct val="150000"/>
              </a:lnSpc>
              <a:spcAft>
                <a:spcPts val="300"/>
              </a:spcAft>
              <a:buFont typeface="+mj-lt"/>
              <a:buAutoNum type="arabicPeriod"/>
              <a:defRPr/>
            </a:pPr>
            <a:r>
              <a:rPr lang="en-US" altLang="en-US" sz="2000" dirty="0"/>
              <a:t>All new street lighting (LED), signage, traffic signals (7), striping, fencing, Emergency Vehicle pre-emption</a:t>
            </a:r>
          </a:p>
          <a:p>
            <a:pPr lvl="1" eaLnBrk="1" hangingPunct="1">
              <a:lnSpc>
                <a:spcPct val="150000"/>
              </a:lnSpc>
              <a:spcAft>
                <a:spcPts val="300"/>
              </a:spcAft>
              <a:buFont typeface="+mj-lt"/>
              <a:buAutoNum type="arabicPeriod"/>
              <a:defRPr/>
            </a:pPr>
            <a:r>
              <a:rPr lang="en-US" altLang="en-US" sz="2000" dirty="0"/>
              <a:t>All new web-based central traffic management for signal coordination</a:t>
            </a:r>
          </a:p>
          <a:p>
            <a:pPr lvl="1">
              <a:lnSpc>
                <a:spcPct val="150000"/>
              </a:lnSpc>
              <a:spcAft>
                <a:spcPts val="300"/>
              </a:spcAft>
              <a:buFont typeface="+mj-lt"/>
              <a:buAutoNum type="arabicPeriod"/>
              <a:defRPr/>
            </a:pPr>
            <a:r>
              <a:rPr lang="en-US" altLang="en-US" sz="2000" dirty="0"/>
              <a:t>All new business drive entrances - concrete (many right-in/right-out)</a:t>
            </a:r>
          </a:p>
          <a:p>
            <a:pPr lvl="1">
              <a:lnSpc>
                <a:spcPct val="150000"/>
              </a:lnSpc>
              <a:spcAft>
                <a:spcPts val="300"/>
              </a:spcAft>
              <a:buFont typeface="+mj-lt"/>
              <a:buAutoNum type="arabicPeriod"/>
              <a:defRPr/>
            </a:pPr>
            <a:r>
              <a:rPr lang="en-US" sz="2000" dirty="0"/>
              <a:t>Material Only Contract – Signal and Light Poles ready for Year #1 construction</a:t>
            </a:r>
          </a:p>
          <a:p>
            <a:pPr lvl="1">
              <a:lnSpc>
                <a:spcPct val="150000"/>
              </a:lnSpc>
              <a:spcAft>
                <a:spcPts val="300"/>
              </a:spcAft>
              <a:buFont typeface="+mj-lt"/>
              <a:buAutoNum type="arabicPeriod"/>
              <a:defRPr/>
            </a:pPr>
            <a:r>
              <a:rPr lang="en-US" altLang="en-US" sz="2000" dirty="0"/>
              <a:t>Accelerated construction to open existing and new lanes to traffic by holiday shipping season</a:t>
            </a:r>
          </a:p>
          <a:p>
            <a:pPr lvl="1">
              <a:lnSpc>
                <a:spcPct val="150000"/>
              </a:lnSpc>
              <a:spcAft>
                <a:spcPts val="300"/>
              </a:spcAft>
              <a:buFont typeface="+mj-lt"/>
              <a:buAutoNum type="arabicPeriod"/>
              <a:defRPr/>
            </a:pPr>
            <a:endParaRPr lang="en-US" altLang="en-US" sz="2000" dirty="0"/>
          </a:p>
          <a:p>
            <a:pPr marL="457200" lvl="1" indent="0">
              <a:lnSpc>
                <a:spcPct val="150000"/>
              </a:lnSpc>
              <a:buNone/>
              <a:defRPr/>
            </a:pPr>
            <a:endParaRPr lang="en-US" altLang="en-US" sz="2000" dirty="0"/>
          </a:p>
          <a:p>
            <a:pPr marL="457200" lvl="1" indent="0" eaLnBrk="1" hangingPunct="1">
              <a:lnSpc>
                <a:spcPct val="150000"/>
              </a:lnSpc>
              <a:buNone/>
              <a:defRPr/>
            </a:pPr>
            <a:endParaRPr lang="en-US" altLang="en-US" sz="2000" dirty="0"/>
          </a:p>
          <a:p>
            <a:pPr marL="457200" lvl="1" indent="0" eaLnBrk="1" hangingPunct="1">
              <a:lnSpc>
                <a:spcPct val="150000"/>
              </a:lnSpc>
              <a:buNone/>
              <a:defRPr/>
            </a:pPr>
            <a:endParaRPr lang="en-US" altLang="en-US" sz="2000" dirty="0"/>
          </a:p>
        </p:txBody>
      </p:sp>
    </p:spTree>
    <p:extLst>
      <p:ext uri="{BB962C8B-B14F-4D97-AF65-F5344CB8AC3E}">
        <p14:creationId xmlns:p14="http://schemas.microsoft.com/office/powerpoint/2010/main" val="31529218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4A7A5D-1541-C8CD-089D-F36F94380A5D}"/>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297CAB50-584C-ACFC-7228-25A044D75DC0}"/>
              </a:ext>
            </a:extLst>
          </p:cNvPr>
          <p:cNvSpPr>
            <a:spLocks noGrp="1"/>
          </p:cNvSpPr>
          <p:nvPr>
            <p:ph type="title"/>
          </p:nvPr>
        </p:nvSpPr>
        <p:spPr/>
        <p:txBody>
          <a:bodyPr/>
          <a:lstStyle/>
          <a:p>
            <a:pPr eaLnBrk="1" hangingPunct="1">
              <a:defRPr/>
            </a:pPr>
            <a:r>
              <a:rPr lang="en-US" dirty="0"/>
              <a:t>Maintenance of traffic</a:t>
            </a:r>
          </a:p>
        </p:txBody>
      </p:sp>
      <p:pic>
        <p:nvPicPr>
          <p:cNvPr id="11" name="Picture 10">
            <a:extLst>
              <a:ext uri="{FF2B5EF4-FFF2-40B4-BE49-F238E27FC236}">
                <a16:creationId xmlns:a16="http://schemas.microsoft.com/office/drawing/2014/main" id="{E615F97B-AB0B-4B70-5E8F-34F02A1F2E8F}"/>
              </a:ext>
            </a:extLst>
          </p:cNvPr>
          <p:cNvPicPr>
            <a:picLocks noChangeAspect="1"/>
          </p:cNvPicPr>
          <p:nvPr/>
        </p:nvPicPr>
        <p:blipFill>
          <a:blip r:embed="rId3"/>
          <a:stretch>
            <a:fillRect/>
          </a:stretch>
        </p:blipFill>
        <p:spPr>
          <a:xfrm>
            <a:off x="0" y="2837192"/>
            <a:ext cx="12192000" cy="3175379"/>
          </a:xfrm>
          <a:prstGeom prst="rect">
            <a:avLst/>
          </a:prstGeom>
        </p:spPr>
      </p:pic>
      <p:sp>
        <p:nvSpPr>
          <p:cNvPr id="14" name="Content Placeholder 4">
            <a:extLst>
              <a:ext uri="{FF2B5EF4-FFF2-40B4-BE49-F238E27FC236}">
                <a16:creationId xmlns:a16="http://schemas.microsoft.com/office/drawing/2014/main" id="{A9C52CA2-AD5B-420D-8775-164707E3FDD2}"/>
              </a:ext>
            </a:extLst>
          </p:cNvPr>
          <p:cNvSpPr txBox="1">
            <a:spLocks/>
          </p:cNvSpPr>
          <p:nvPr/>
        </p:nvSpPr>
        <p:spPr bwMode="auto">
          <a:xfrm>
            <a:off x="506239" y="1059694"/>
            <a:ext cx="11353800" cy="163220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0" indent="0" algn="ctr" rtl="0" eaLnBrk="1" fontAlgn="base" hangingPunct="1">
              <a:spcBef>
                <a:spcPct val="20000"/>
              </a:spcBef>
              <a:spcAft>
                <a:spcPct val="0"/>
              </a:spcAft>
              <a:buFont typeface="Courier New" panose="02070309020205020404" pitchFamily="49" charset="0"/>
              <a:buNone/>
              <a:defRPr sz="2400" b="0">
                <a:solidFill>
                  <a:schemeClr val="tx1"/>
                </a:solidFill>
                <a:latin typeface="+mn-lt"/>
                <a:ea typeface="+mn-ea"/>
                <a:cs typeface="+mn-cs"/>
              </a:defRPr>
            </a:lvl1pPr>
            <a:lvl2pPr marL="457200" indent="0" algn="ctr" rtl="0" eaLnBrk="1" fontAlgn="base" hangingPunct="1">
              <a:spcBef>
                <a:spcPct val="20000"/>
              </a:spcBef>
              <a:spcAft>
                <a:spcPct val="0"/>
              </a:spcAft>
              <a:buFont typeface="Courier New" panose="02070309020205020404" pitchFamily="49" charset="0"/>
              <a:buNone/>
              <a:defRPr sz="2000">
                <a:solidFill>
                  <a:schemeClr val="tx1"/>
                </a:solidFill>
                <a:latin typeface="+mn-lt"/>
              </a:defRPr>
            </a:lvl2pPr>
            <a:lvl3pPr marL="914400" indent="0" algn="ctr" rtl="0" eaLnBrk="1" fontAlgn="base" hangingPunct="1">
              <a:spcBef>
                <a:spcPct val="20000"/>
              </a:spcBef>
              <a:spcAft>
                <a:spcPct val="0"/>
              </a:spcAft>
              <a:buFont typeface="Courier New" panose="02070309020205020404" pitchFamily="49" charset="0"/>
              <a:buNone/>
              <a:defRPr sz="1800">
                <a:solidFill>
                  <a:schemeClr val="tx1"/>
                </a:solidFill>
                <a:latin typeface="+mn-lt"/>
              </a:defRPr>
            </a:lvl3pPr>
            <a:lvl4pPr marL="1371600" indent="0" algn="ctr" rtl="0" eaLnBrk="1" fontAlgn="base" hangingPunct="1">
              <a:spcBef>
                <a:spcPct val="20000"/>
              </a:spcBef>
              <a:spcAft>
                <a:spcPct val="0"/>
              </a:spcAft>
              <a:buFont typeface="Courier New" panose="02070309020205020404" pitchFamily="49" charset="0"/>
              <a:buNone/>
              <a:defRPr sz="1600">
                <a:solidFill>
                  <a:schemeClr val="tx1"/>
                </a:solidFill>
                <a:latin typeface="+mn-lt"/>
              </a:defRPr>
            </a:lvl4pPr>
            <a:lvl5pPr marL="1828800" indent="0" algn="ctr" rtl="0" eaLnBrk="1" fontAlgn="base" hangingPunct="1">
              <a:spcBef>
                <a:spcPct val="20000"/>
              </a:spcBef>
              <a:spcAft>
                <a:spcPct val="0"/>
              </a:spcAft>
              <a:buFont typeface="Courier New" panose="02070309020205020404" pitchFamily="49" charset="0"/>
              <a:buNone/>
              <a:tabLst>
                <a:tab pos="2401888" algn="l"/>
              </a:tabLst>
              <a:defRPr sz="1600">
                <a:solidFill>
                  <a:schemeClr val="tx1"/>
                </a:solidFill>
                <a:latin typeface="+mn-lt"/>
              </a:defRPr>
            </a:lvl5pPr>
            <a:lvl6pPr marL="2286000" indent="0" algn="ctr" rtl="0" eaLnBrk="1" fontAlgn="base" hangingPunct="1">
              <a:spcBef>
                <a:spcPct val="20000"/>
              </a:spcBef>
              <a:spcAft>
                <a:spcPct val="0"/>
              </a:spcAft>
              <a:buNone/>
              <a:defRPr sz="1600">
                <a:solidFill>
                  <a:schemeClr val="bg1"/>
                </a:solidFill>
                <a:latin typeface="+mn-lt"/>
              </a:defRPr>
            </a:lvl6pPr>
            <a:lvl7pPr marL="2743200" indent="0" algn="ctr" rtl="0" eaLnBrk="1" fontAlgn="base" hangingPunct="1">
              <a:spcBef>
                <a:spcPct val="20000"/>
              </a:spcBef>
              <a:spcAft>
                <a:spcPct val="0"/>
              </a:spcAft>
              <a:buNone/>
              <a:defRPr sz="1600">
                <a:solidFill>
                  <a:schemeClr val="bg1"/>
                </a:solidFill>
                <a:latin typeface="+mn-lt"/>
              </a:defRPr>
            </a:lvl7pPr>
            <a:lvl8pPr marL="3200400" indent="0" algn="ctr" rtl="0" eaLnBrk="1" fontAlgn="base" hangingPunct="1">
              <a:spcBef>
                <a:spcPct val="20000"/>
              </a:spcBef>
              <a:spcAft>
                <a:spcPct val="0"/>
              </a:spcAft>
              <a:buNone/>
              <a:defRPr sz="1600">
                <a:solidFill>
                  <a:schemeClr val="bg1"/>
                </a:solidFill>
                <a:latin typeface="+mn-lt"/>
              </a:defRPr>
            </a:lvl8pPr>
            <a:lvl9pPr marL="3657600" indent="0" algn="ctr" rtl="0" eaLnBrk="1" fontAlgn="base" hangingPunct="1">
              <a:spcBef>
                <a:spcPct val="20000"/>
              </a:spcBef>
              <a:spcAft>
                <a:spcPct val="0"/>
              </a:spcAft>
              <a:buNone/>
              <a:defRPr sz="1600">
                <a:solidFill>
                  <a:schemeClr val="bg1"/>
                </a:solidFill>
                <a:latin typeface="+mn-lt"/>
              </a:defRPr>
            </a:lvl9pPr>
          </a:lstStyle>
          <a:p>
            <a:pPr algn="l">
              <a:lnSpc>
                <a:spcPct val="150000"/>
              </a:lnSpc>
              <a:buFont typeface="Arial" panose="020B0604020202020204" pitchFamily="34" charset="0"/>
              <a:buChar char="•"/>
            </a:pPr>
            <a:r>
              <a:rPr lang="en-US" sz="2000" kern="0" dirty="0"/>
              <a:t> </a:t>
            </a:r>
            <a:r>
              <a:rPr lang="en-US" sz="2000" b="1" u="sng" kern="0" dirty="0"/>
              <a:t>Maintenance Of Traffic  – Phase 1, 2, &amp; 3  - first year </a:t>
            </a:r>
          </a:p>
          <a:p>
            <a:pPr lvl="1" algn="l">
              <a:lnSpc>
                <a:spcPct val="150000"/>
              </a:lnSpc>
              <a:buFont typeface="Arial" panose="020B0604020202020204" pitchFamily="34" charset="0"/>
              <a:buChar char="•"/>
            </a:pPr>
            <a:r>
              <a:rPr lang="en-US" altLang="en-US" kern="0" dirty="0"/>
              <a:t> Maintain traffic through interchange in both directions</a:t>
            </a:r>
            <a:endParaRPr lang="en-US" altLang="en-US" sz="2800" dirty="0"/>
          </a:p>
          <a:p>
            <a:pPr lvl="1" algn="l">
              <a:lnSpc>
                <a:spcPct val="150000"/>
              </a:lnSpc>
              <a:buFont typeface="Arial" panose="020B0604020202020204" pitchFamily="34" charset="0"/>
              <a:buChar char="•"/>
            </a:pPr>
            <a:r>
              <a:rPr lang="en-US" kern="0" dirty="0"/>
              <a:t> Interim Completion – Lanes open to traffic by 10/15/2025 with $15k/day Disincentive</a:t>
            </a:r>
          </a:p>
          <a:p>
            <a:endParaRPr lang="en-US" sz="2000" kern="0" dirty="0"/>
          </a:p>
          <a:p>
            <a:endParaRPr lang="en-US" kern="0" dirty="0"/>
          </a:p>
        </p:txBody>
      </p:sp>
    </p:spTree>
    <p:extLst>
      <p:ext uri="{BB962C8B-B14F-4D97-AF65-F5344CB8AC3E}">
        <p14:creationId xmlns:p14="http://schemas.microsoft.com/office/powerpoint/2010/main" val="19115252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1A1B2C-DFB0-B45C-2351-EF5AE8824D9F}"/>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D5D4164C-3840-656D-90F3-AB62925DDCFC}"/>
              </a:ext>
            </a:extLst>
          </p:cNvPr>
          <p:cNvSpPr>
            <a:spLocks noGrp="1"/>
          </p:cNvSpPr>
          <p:nvPr>
            <p:ph type="title"/>
          </p:nvPr>
        </p:nvSpPr>
        <p:spPr/>
        <p:txBody>
          <a:bodyPr/>
          <a:lstStyle/>
          <a:p>
            <a:pPr eaLnBrk="1" hangingPunct="1">
              <a:defRPr/>
            </a:pPr>
            <a:r>
              <a:rPr lang="en-US" dirty="0"/>
              <a:t>Maintenance of traffic</a:t>
            </a:r>
          </a:p>
        </p:txBody>
      </p:sp>
      <p:sp>
        <p:nvSpPr>
          <p:cNvPr id="9" name="Content Placeholder 4">
            <a:extLst>
              <a:ext uri="{FF2B5EF4-FFF2-40B4-BE49-F238E27FC236}">
                <a16:creationId xmlns:a16="http://schemas.microsoft.com/office/drawing/2014/main" id="{5DEC1319-F8FC-791A-AFEC-8ED1A3EF4F05}"/>
              </a:ext>
            </a:extLst>
          </p:cNvPr>
          <p:cNvSpPr txBox="1">
            <a:spLocks/>
          </p:cNvSpPr>
          <p:nvPr/>
        </p:nvSpPr>
        <p:spPr bwMode="auto">
          <a:xfrm>
            <a:off x="419099" y="925448"/>
            <a:ext cx="11353800" cy="158693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0" indent="0" algn="ctr" rtl="0" eaLnBrk="1" fontAlgn="base" hangingPunct="1">
              <a:spcBef>
                <a:spcPct val="20000"/>
              </a:spcBef>
              <a:spcAft>
                <a:spcPct val="0"/>
              </a:spcAft>
              <a:buFont typeface="Courier New" panose="02070309020205020404" pitchFamily="49" charset="0"/>
              <a:buNone/>
              <a:defRPr sz="2400" b="0">
                <a:solidFill>
                  <a:schemeClr val="tx1"/>
                </a:solidFill>
                <a:latin typeface="+mn-lt"/>
                <a:ea typeface="+mn-ea"/>
                <a:cs typeface="+mn-cs"/>
              </a:defRPr>
            </a:lvl1pPr>
            <a:lvl2pPr marL="457200" indent="0" algn="ctr" rtl="0" eaLnBrk="1" fontAlgn="base" hangingPunct="1">
              <a:spcBef>
                <a:spcPct val="20000"/>
              </a:spcBef>
              <a:spcAft>
                <a:spcPct val="0"/>
              </a:spcAft>
              <a:buFont typeface="Courier New" panose="02070309020205020404" pitchFamily="49" charset="0"/>
              <a:buNone/>
              <a:defRPr sz="2000">
                <a:solidFill>
                  <a:schemeClr val="tx1"/>
                </a:solidFill>
                <a:latin typeface="+mn-lt"/>
              </a:defRPr>
            </a:lvl2pPr>
            <a:lvl3pPr marL="914400" indent="0" algn="ctr" rtl="0" eaLnBrk="1" fontAlgn="base" hangingPunct="1">
              <a:spcBef>
                <a:spcPct val="20000"/>
              </a:spcBef>
              <a:spcAft>
                <a:spcPct val="0"/>
              </a:spcAft>
              <a:buFont typeface="Courier New" panose="02070309020205020404" pitchFamily="49" charset="0"/>
              <a:buNone/>
              <a:defRPr sz="1800">
                <a:solidFill>
                  <a:schemeClr val="tx1"/>
                </a:solidFill>
                <a:latin typeface="+mn-lt"/>
              </a:defRPr>
            </a:lvl3pPr>
            <a:lvl4pPr marL="1371600" indent="0" algn="ctr" rtl="0" eaLnBrk="1" fontAlgn="base" hangingPunct="1">
              <a:spcBef>
                <a:spcPct val="20000"/>
              </a:spcBef>
              <a:spcAft>
                <a:spcPct val="0"/>
              </a:spcAft>
              <a:buFont typeface="Courier New" panose="02070309020205020404" pitchFamily="49" charset="0"/>
              <a:buNone/>
              <a:defRPr sz="1600">
                <a:solidFill>
                  <a:schemeClr val="tx1"/>
                </a:solidFill>
                <a:latin typeface="+mn-lt"/>
              </a:defRPr>
            </a:lvl4pPr>
            <a:lvl5pPr marL="1828800" indent="0" algn="ctr" rtl="0" eaLnBrk="1" fontAlgn="base" hangingPunct="1">
              <a:spcBef>
                <a:spcPct val="20000"/>
              </a:spcBef>
              <a:spcAft>
                <a:spcPct val="0"/>
              </a:spcAft>
              <a:buFont typeface="Courier New" panose="02070309020205020404" pitchFamily="49" charset="0"/>
              <a:buNone/>
              <a:tabLst>
                <a:tab pos="2401888" algn="l"/>
              </a:tabLst>
              <a:defRPr sz="1600">
                <a:solidFill>
                  <a:schemeClr val="tx1"/>
                </a:solidFill>
                <a:latin typeface="+mn-lt"/>
              </a:defRPr>
            </a:lvl5pPr>
            <a:lvl6pPr marL="2286000" indent="0" algn="ctr" rtl="0" eaLnBrk="1" fontAlgn="base" hangingPunct="1">
              <a:spcBef>
                <a:spcPct val="20000"/>
              </a:spcBef>
              <a:spcAft>
                <a:spcPct val="0"/>
              </a:spcAft>
              <a:buNone/>
              <a:defRPr sz="1600">
                <a:solidFill>
                  <a:schemeClr val="bg1"/>
                </a:solidFill>
                <a:latin typeface="+mn-lt"/>
              </a:defRPr>
            </a:lvl6pPr>
            <a:lvl7pPr marL="2743200" indent="0" algn="ctr" rtl="0" eaLnBrk="1" fontAlgn="base" hangingPunct="1">
              <a:spcBef>
                <a:spcPct val="20000"/>
              </a:spcBef>
              <a:spcAft>
                <a:spcPct val="0"/>
              </a:spcAft>
              <a:buNone/>
              <a:defRPr sz="1600">
                <a:solidFill>
                  <a:schemeClr val="bg1"/>
                </a:solidFill>
                <a:latin typeface="+mn-lt"/>
              </a:defRPr>
            </a:lvl7pPr>
            <a:lvl8pPr marL="3200400" indent="0" algn="ctr" rtl="0" eaLnBrk="1" fontAlgn="base" hangingPunct="1">
              <a:spcBef>
                <a:spcPct val="20000"/>
              </a:spcBef>
              <a:spcAft>
                <a:spcPct val="0"/>
              </a:spcAft>
              <a:buNone/>
              <a:defRPr sz="1600">
                <a:solidFill>
                  <a:schemeClr val="bg1"/>
                </a:solidFill>
                <a:latin typeface="+mn-lt"/>
              </a:defRPr>
            </a:lvl8pPr>
            <a:lvl9pPr marL="3657600" indent="0" algn="ctr" rtl="0" eaLnBrk="1" fontAlgn="base" hangingPunct="1">
              <a:spcBef>
                <a:spcPct val="20000"/>
              </a:spcBef>
              <a:spcAft>
                <a:spcPct val="0"/>
              </a:spcAft>
              <a:buNone/>
              <a:defRPr sz="1600">
                <a:solidFill>
                  <a:schemeClr val="bg1"/>
                </a:solidFill>
                <a:latin typeface="+mn-lt"/>
              </a:defRPr>
            </a:lvl9pPr>
          </a:lstStyle>
          <a:p>
            <a:pPr algn="l">
              <a:lnSpc>
                <a:spcPct val="150000"/>
              </a:lnSpc>
              <a:buFont typeface="Arial" panose="020B0604020202020204" pitchFamily="34" charset="0"/>
              <a:buChar char="•"/>
            </a:pPr>
            <a:r>
              <a:rPr lang="en-US" sz="2000" kern="0" dirty="0"/>
              <a:t> </a:t>
            </a:r>
            <a:r>
              <a:rPr lang="en-US" sz="2000" b="1" u="sng" kern="0" dirty="0" err="1"/>
              <a:t>Maintence</a:t>
            </a:r>
            <a:r>
              <a:rPr lang="en-US" sz="2000" b="1" u="sng" kern="0" dirty="0"/>
              <a:t> Of Traffic – Phase 1, 2, &amp; 3  - first year </a:t>
            </a:r>
          </a:p>
          <a:p>
            <a:pPr lvl="1" algn="l">
              <a:lnSpc>
                <a:spcPct val="150000"/>
              </a:lnSpc>
              <a:buFont typeface="Arial" panose="020B0604020202020204" pitchFamily="34" charset="0"/>
              <a:buChar char="•"/>
            </a:pPr>
            <a:r>
              <a:rPr lang="en-US" altLang="en-US" kern="0" dirty="0"/>
              <a:t> Maintain traffic through interchange in both directions</a:t>
            </a:r>
            <a:endParaRPr lang="en-US" altLang="en-US" sz="2800" dirty="0"/>
          </a:p>
          <a:p>
            <a:pPr lvl="1" algn="l">
              <a:lnSpc>
                <a:spcPct val="150000"/>
              </a:lnSpc>
              <a:buFont typeface="Arial" panose="020B0604020202020204" pitchFamily="34" charset="0"/>
              <a:buChar char="•"/>
            </a:pPr>
            <a:r>
              <a:rPr lang="en-US" kern="0" dirty="0"/>
              <a:t> Interim Completion – Lanes open to traffic by 10/15/2025 with $15k/day Disincentive</a:t>
            </a:r>
          </a:p>
          <a:p>
            <a:endParaRPr lang="en-US" sz="2000" kern="0" dirty="0"/>
          </a:p>
          <a:p>
            <a:endParaRPr lang="en-US" kern="0" dirty="0"/>
          </a:p>
        </p:txBody>
      </p:sp>
      <p:pic>
        <p:nvPicPr>
          <p:cNvPr id="8" name="Picture 7">
            <a:extLst>
              <a:ext uri="{FF2B5EF4-FFF2-40B4-BE49-F238E27FC236}">
                <a16:creationId xmlns:a16="http://schemas.microsoft.com/office/drawing/2014/main" id="{8F32C194-AD89-0110-DD16-9B8200480CDE}"/>
              </a:ext>
            </a:extLst>
          </p:cNvPr>
          <p:cNvPicPr>
            <a:picLocks noChangeAspect="1"/>
          </p:cNvPicPr>
          <p:nvPr/>
        </p:nvPicPr>
        <p:blipFill>
          <a:blip r:embed="rId3"/>
          <a:stretch>
            <a:fillRect/>
          </a:stretch>
        </p:blipFill>
        <p:spPr>
          <a:xfrm>
            <a:off x="838199" y="2464759"/>
            <a:ext cx="10515600" cy="3641908"/>
          </a:xfrm>
          <a:prstGeom prst="rect">
            <a:avLst/>
          </a:prstGeom>
        </p:spPr>
      </p:pic>
    </p:spTree>
    <p:extLst>
      <p:ext uri="{BB962C8B-B14F-4D97-AF65-F5344CB8AC3E}">
        <p14:creationId xmlns:p14="http://schemas.microsoft.com/office/powerpoint/2010/main" val="29090613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3AB040-5A42-8DBC-F883-7939F13712FB}"/>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CDDCFECE-0ED9-BCB5-A02C-18D1E6ED2EFF}"/>
              </a:ext>
            </a:extLst>
          </p:cNvPr>
          <p:cNvSpPr>
            <a:spLocks noGrp="1"/>
          </p:cNvSpPr>
          <p:nvPr>
            <p:ph type="title"/>
          </p:nvPr>
        </p:nvSpPr>
        <p:spPr/>
        <p:txBody>
          <a:bodyPr/>
          <a:lstStyle/>
          <a:p>
            <a:pPr eaLnBrk="1" hangingPunct="1">
              <a:defRPr/>
            </a:pPr>
            <a:r>
              <a:rPr lang="en-US" dirty="0"/>
              <a:t>Maintenance of traffic</a:t>
            </a:r>
          </a:p>
        </p:txBody>
      </p:sp>
      <p:sp>
        <p:nvSpPr>
          <p:cNvPr id="7" name="Content Placeholder 4">
            <a:extLst>
              <a:ext uri="{FF2B5EF4-FFF2-40B4-BE49-F238E27FC236}">
                <a16:creationId xmlns:a16="http://schemas.microsoft.com/office/drawing/2014/main" id="{D08CC7C5-45F2-6FB5-418F-11B6571A9453}"/>
              </a:ext>
            </a:extLst>
          </p:cNvPr>
          <p:cNvSpPr txBox="1">
            <a:spLocks/>
          </p:cNvSpPr>
          <p:nvPr/>
        </p:nvSpPr>
        <p:spPr bwMode="auto">
          <a:xfrm>
            <a:off x="540191" y="1028323"/>
            <a:ext cx="11353800" cy="5181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0" indent="0" algn="ctr" rtl="0" eaLnBrk="1" fontAlgn="base" hangingPunct="1">
              <a:spcBef>
                <a:spcPct val="20000"/>
              </a:spcBef>
              <a:spcAft>
                <a:spcPct val="0"/>
              </a:spcAft>
              <a:buFont typeface="Courier New" panose="02070309020205020404" pitchFamily="49" charset="0"/>
              <a:buNone/>
              <a:defRPr sz="2400" b="0">
                <a:solidFill>
                  <a:schemeClr val="tx1"/>
                </a:solidFill>
                <a:latin typeface="+mn-lt"/>
                <a:ea typeface="+mn-ea"/>
                <a:cs typeface="+mn-cs"/>
              </a:defRPr>
            </a:lvl1pPr>
            <a:lvl2pPr marL="457200" indent="0" algn="ctr" rtl="0" eaLnBrk="1" fontAlgn="base" hangingPunct="1">
              <a:spcBef>
                <a:spcPct val="20000"/>
              </a:spcBef>
              <a:spcAft>
                <a:spcPct val="0"/>
              </a:spcAft>
              <a:buFont typeface="Courier New" panose="02070309020205020404" pitchFamily="49" charset="0"/>
              <a:buNone/>
              <a:defRPr sz="2000">
                <a:solidFill>
                  <a:schemeClr val="tx1"/>
                </a:solidFill>
                <a:latin typeface="+mn-lt"/>
              </a:defRPr>
            </a:lvl2pPr>
            <a:lvl3pPr marL="914400" indent="0" algn="ctr" rtl="0" eaLnBrk="1" fontAlgn="base" hangingPunct="1">
              <a:spcBef>
                <a:spcPct val="20000"/>
              </a:spcBef>
              <a:spcAft>
                <a:spcPct val="0"/>
              </a:spcAft>
              <a:buFont typeface="Courier New" panose="02070309020205020404" pitchFamily="49" charset="0"/>
              <a:buNone/>
              <a:defRPr sz="1800">
                <a:solidFill>
                  <a:schemeClr val="tx1"/>
                </a:solidFill>
                <a:latin typeface="+mn-lt"/>
              </a:defRPr>
            </a:lvl3pPr>
            <a:lvl4pPr marL="1371600" indent="0" algn="ctr" rtl="0" eaLnBrk="1" fontAlgn="base" hangingPunct="1">
              <a:spcBef>
                <a:spcPct val="20000"/>
              </a:spcBef>
              <a:spcAft>
                <a:spcPct val="0"/>
              </a:spcAft>
              <a:buFont typeface="Courier New" panose="02070309020205020404" pitchFamily="49" charset="0"/>
              <a:buNone/>
              <a:defRPr sz="1600">
                <a:solidFill>
                  <a:schemeClr val="tx1"/>
                </a:solidFill>
                <a:latin typeface="+mn-lt"/>
              </a:defRPr>
            </a:lvl4pPr>
            <a:lvl5pPr marL="1828800" indent="0" algn="ctr" rtl="0" eaLnBrk="1" fontAlgn="base" hangingPunct="1">
              <a:spcBef>
                <a:spcPct val="20000"/>
              </a:spcBef>
              <a:spcAft>
                <a:spcPct val="0"/>
              </a:spcAft>
              <a:buFont typeface="Courier New" panose="02070309020205020404" pitchFamily="49" charset="0"/>
              <a:buNone/>
              <a:tabLst>
                <a:tab pos="2401888" algn="l"/>
              </a:tabLst>
              <a:defRPr sz="1600">
                <a:solidFill>
                  <a:schemeClr val="tx1"/>
                </a:solidFill>
                <a:latin typeface="+mn-lt"/>
              </a:defRPr>
            </a:lvl5pPr>
            <a:lvl6pPr marL="2286000" indent="0" algn="ctr" rtl="0" eaLnBrk="1" fontAlgn="base" hangingPunct="1">
              <a:spcBef>
                <a:spcPct val="20000"/>
              </a:spcBef>
              <a:spcAft>
                <a:spcPct val="0"/>
              </a:spcAft>
              <a:buNone/>
              <a:defRPr sz="1600">
                <a:solidFill>
                  <a:schemeClr val="bg1"/>
                </a:solidFill>
                <a:latin typeface="+mn-lt"/>
              </a:defRPr>
            </a:lvl6pPr>
            <a:lvl7pPr marL="2743200" indent="0" algn="ctr" rtl="0" eaLnBrk="1" fontAlgn="base" hangingPunct="1">
              <a:spcBef>
                <a:spcPct val="20000"/>
              </a:spcBef>
              <a:spcAft>
                <a:spcPct val="0"/>
              </a:spcAft>
              <a:buNone/>
              <a:defRPr sz="1600">
                <a:solidFill>
                  <a:schemeClr val="bg1"/>
                </a:solidFill>
                <a:latin typeface="+mn-lt"/>
              </a:defRPr>
            </a:lvl7pPr>
            <a:lvl8pPr marL="3200400" indent="0" algn="ctr" rtl="0" eaLnBrk="1" fontAlgn="base" hangingPunct="1">
              <a:spcBef>
                <a:spcPct val="20000"/>
              </a:spcBef>
              <a:spcAft>
                <a:spcPct val="0"/>
              </a:spcAft>
              <a:buNone/>
              <a:defRPr sz="1600">
                <a:solidFill>
                  <a:schemeClr val="bg1"/>
                </a:solidFill>
                <a:latin typeface="+mn-lt"/>
              </a:defRPr>
            </a:lvl8pPr>
            <a:lvl9pPr marL="3657600" indent="0" algn="ctr" rtl="0" eaLnBrk="1" fontAlgn="base" hangingPunct="1">
              <a:spcBef>
                <a:spcPct val="20000"/>
              </a:spcBef>
              <a:spcAft>
                <a:spcPct val="0"/>
              </a:spcAft>
              <a:buNone/>
              <a:defRPr sz="1600">
                <a:solidFill>
                  <a:schemeClr val="bg1"/>
                </a:solidFill>
                <a:latin typeface="+mn-lt"/>
              </a:defRPr>
            </a:lvl9pPr>
          </a:lstStyle>
          <a:p>
            <a:pPr marL="342900" indent="-342900" algn="l">
              <a:lnSpc>
                <a:spcPct val="150000"/>
              </a:lnSpc>
              <a:spcBef>
                <a:spcPts val="0"/>
              </a:spcBef>
              <a:buFont typeface="Arial" panose="020B0604020202020204" pitchFamily="34" charset="0"/>
              <a:buChar char="•"/>
            </a:pPr>
            <a:r>
              <a:rPr lang="en-US" sz="2000" b="1" u="sng" dirty="0"/>
              <a:t> Maintenance Of Traffic – Phase 4, 5, &amp; 6  - second year </a:t>
            </a:r>
          </a:p>
          <a:p>
            <a:pPr marL="914400" lvl="1" indent="-457200" algn="l">
              <a:lnSpc>
                <a:spcPct val="150000"/>
              </a:lnSpc>
              <a:buFont typeface="+mj-lt"/>
              <a:buAutoNum type="arabicPeriod"/>
            </a:pPr>
            <a:r>
              <a:rPr lang="en-US" altLang="en-US" kern="0" dirty="0"/>
              <a:t> Maintain 2-3 lanes traffic through interchange in </a:t>
            </a:r>
            <a:r>
              <a:rPr lang="en-US" altLang="en-US" b="1" i="1" u="sng" kern="0" dirty="0">
                <a:highlight>
                  <a:srgbClr val="FFFF00"/>
                </a:highlight>
              </a:rPr>
              <a:t>Northbound</a:t>
            </a:r>
            <a:r>
              <a:rPr lang="en-US" altLang="en-US" kern="0" dirty="0">
                <a:highlight>
                  <a:srgbClr val="FFFF00"/>
                </a:highlight>
              </a:rPr>
              <a:t> direction only</a:t>
            </a:r>
          </a:p>
          <a:p>
            <a:pPr marL="914400" lvl="1" indent="-457200" algn="l">
              <a:lnSpc>
                <a:spcPct val="150000"/>
              </a:lnSpc>
              <a:buFont typeface="+mj-lt"/>
              <a:buAutoNum type="arabicPeriod"/>
            </a:pPr>
            <a:r>
              <a:rPr lang="en-US" altLang="en-US" kern="0" dirty="0"/>
              <a:t> Southbound detoured (except for west bound ramp to US 35)</a:t>
            </a:r>
            <a:endParaRPr lang="en-US" altLang="en-US" sz="2800" dirty="0"/>
          </a:p>
          <a:p>
            <a:pPr marL="914400" lvl="1" indent="-457200" algn="l">
              <a:lnSpc>
                <a:spcPct val="150000"/>
              </a:lnSpc>
              <a:buFont typeface="+mj-lt"/>
              <a:buAutoNum type="arabicPeriod"/>
            </a:pPr>
            <a:r>
              <a:rPr lang="en-US" kern="0" dirty="0"/>
              <a:t> Interim Completion – Lanes open to traffic by 10/15/2026 with $15k/day Disincentive</a:t>
            </a:r>
            <a:endParaRPr lang="en-US" sz="2000" kern="0" dirty="0"/>
          </a:p>
          <a:p>
            <a:pPr marL="342900" indent="-342900" algn="l">
              <a:spcBef>
                <a:spcPts val="0"/>
              </a:spcBef>
              <a:buFont typeface="Arial" panose="020B0604020202020204" pitchFamily="34" charset="0"/>
              <a:buChar char="•"/>
            </a:pPr>
            <a:r>
              <a:rPr lang="en-US" sz="2000" b="1" u="sng" dirty="0"/>
              <a:t>Those in favor of this Alternative:</a:t>
            </a:r>
          </a:p>
          <a:p>
            <a:pPr marL="914400" lvl="1" indent="-457200" algn="l">
              <a:lnSpc>
                <a:spcPct val="150000"/>
              </a:lnSpc>
              <a:buFont typeface="+mj-lt"/>
              <a:buAutoNum type="arabicPeriod"/>
            </a:pPr>
            <a:r>
              <a:rPr lang="en-US" dirty="0"/>
              <a:t>B&amp;N   -  (Engineering Consultant)</a:t>
            </a:r>
          </a:p>
          <a:p>
            <a:pPr marL="914400" lvl="1" indent="-457200" algn="l">
              <a:lnSpc>
                <a:spcPct val="150000"/>
              </a:lnSpc>
              <a:buFont typeface="+mj-lt"/>
              <a:buAutoNum type="arabicPeriod"/>
            </a:pPr>
            <a:r>
              <a:rPr lang="en-US" dirty="0"/>
              <a:t>ODOT - Roadway Engineering </a:t>
            </a:r>
          </a:p>
          <a:p>
            <a:pPr marL="914400" lvl="1" indent="-457200" algn="l">
              <a:lnSpc>
                <a:spcPct val="150000"/>
              </a:lnSpc>
              <a:buFont typeface="+mj-lt"/>
              <a:buAutoNum type="arabicPeriod"/>
            </a:pPr>
            <a:r>
              <a:rPr lang="en-US" dirty="0"/>
              <a:t>ODOT - District 9 Planning &amp; Engineering</a:t>
            </a:r>
          </a:p>
          <a:p>
            <a:pPr marL="914400" lvl="1" indent="-457200" algn="l">
              <a:lnSpc>
                <a:spcPct val="150000"/>
              </a:lnSpc>
              <a:buFont typeface="+mj-lt"/>
              <a:buAutoNum type="arabicPeriod"/>
            </a:pPr>
            <a:r>
              <a:rPr lang="en-US" dirty="0"/>
              <a:t>Chillicothe Fire/EMS and Police – no Fire Station north of Scioto River &amp; Hospital is north of town</a:t>
            </a:r>
          </a:p>
          <a:p>
            <a:pPr marL="342900" indent="-342900" algn="l">
              <a:lnSpc>
                <a:spcPct val="150000"/>
              </a:lnSpc>
              <a:buFont typeface="Arial" panose="020B0604020202020204" pitchFamily="34" charset="0"/>
              <a:buChar char="•"/>
            </a:pPr>
            <a:r>
              <a:rPr lang="en-US" b="1" u="sng" dirty="0"/>
              <a:t>Why?  -  Because all other alternatives were much worse!!</a:t>
            </a:r>
          </a:p>
          <a:p>
            <a:pPr lvl="2" algn="l">
              <a:lnSpc>
                <a:spcPct val="150000"/>
              </a:lnSpc>
            </a:pPr>
            <a:endParaRPr lang="en-US" sz="2000" dirty="0"/>
          </a:p>
        </p:txBody>
      </p:sp>
    </p:spTree>
    <p:extLst>
      <p:ext uri="{BB962C8B-B14F-4D97-AF65-F5344CB8AC3E}">
        <p14:creationId xmlns:p14="http://schemas.microsoft.com/office/powerpoint/2010/main" val="28867449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BD1436-0414-3406-6029-464A0F3F9DFD}"/>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F079CF83-C39A-ACE7-6349-E4FB25671DDB}"/>
              </a:ext>
            </a:extLst>
          </p:cNvPr>
          <p:cNvSpPr>
            <a:spLocks noGrp="1"/>
          </p:cNvSpPr>
          <p:nvPr>
            <p:ph type="title"/>
          </p:nvPr>
        </p:nvSpPr>
        <p:spPr/>
        <p:txBody>
          <a:bodyPr/>
          <a:lstStyle/>
          <a:p>
            <a:pPr eaLnBrk="1" hangingPunct="1">
              <a:defRPr/>
            </a:pPr>
            <a:r>
              <a:rPr lang="en-US" dirty="0"/>
              <a:t>Maintenance of traffic</a:t>
            </a:r>
          </a:p>
        </p:txBody>
      </p:sp>
      <p:pic>
        <p:nvPicPr>
          <p:cNvPr id="3" name="Picture 2">
            <a:extLst>
              <a:ext uri="{FF2B5EF4-FFF2-40B4-BE49-F238E27FC236}">
                <a16:creationId xmlns:a16="http://schemas.microsoft.com/office/drawing/2014/main" id="{04A61E54-CF0F-8599-94DD-A68F26F73ADD}"/>
              </a:ext>
            </a:extLst>
          </p:cNvPr>
          <p:cNvPicPr>
            <a:picLocks noChangeAspect="1"/>
          </p:cNvPicPr>
          <p:nvPr/>
        </p:nvPicPr>
        <p:blipFill>
          <a:blip r:embed="rId3"/>
          <a:stretch>
            <a:fillRect/>
          </a:stretch>
        </p:blipFill>
        <p:spPr>
          <a:xfrm>
            <a:off x="1597500" y="914400"/>
            <a:ext cx="8996999" cy="5124450"/>
          </a:xfrm>
          <a:prstGeom prst="rect">
            <a:avLst/>
          </a:prstGeom>
        </p:spPr>
      </p:pic>
    </p:spTree>
    <p:extLst>
      <p:ext uri="{BB962C8B-B14F-4D97-AF65-F5344CB8AC3E}">
        <p14:creationId xmlns:p14="http://schemas.microsoft.com/office/powerpoint/2010/main" val="7646478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BAE384-1E03-6498-D07C-82D41D354B7B}"/>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002A19B9-A93A-AFF0-9728-C245E34AB519}"/>
              </a:ext>
            </a:extLst>
          </p:cNvPr>
          <p:cNvSpPr>
            <a:spLocks noGrp="1"/>
          </p:cNvSpPr>
          <p:nvPr>
            <p:ph type="title"/>
          </p:nvPr>
        </p:nvSpPr>
        <p:spPr/>
        <p:txBody>
          <a:bodyPr/>
          <a:lstStyle/>
          <a:p>
            <a:pPr eaLnBrk="1" hangingPunct="1">
              <a:defRPr/>
            </a:pPr>
            <a:r>
              <a:rPr lang="en-US" dirty="0"/>
              <a:t>Maintenance of traffic</a:t>
            </a:r>
          </a:p>
        </p:txBody>
      </p:sp>
      <p:pic>
        <p:nvPicPr>
          <p:cNvPr id="9" name="Picture 8" descr="A map of a city&#10;&#10;AI-generated content may be incorrect.">
            <a:extLst>
              <a:ext uri="{FF2B5EF4-FFF2-40B4-BE49-F238E27FC236}">
                <a16:creationId xmlns:a16="http://schemas.microsoft.com/office/drawing/2014/main" id="{67C43120-A784-860F-BFF7-83D7456EBC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2833" y="942975"/>
            <a:ext cx="9026333" cy="5244225"/>
          </a:xfrm>
          <a:prstGeom prst="rect">
            <a:avLst/>
          </a:prstGeom>
        </p:spPr>
      </p:pic>
    </p:spTree>
    <p:extLst>
      <p:ext uri="{BB962C8B-B14F-4D97-AF65-F5344CB8AC3E}">
        <p14:creationId xmlns:p14="http://schemas.microsoft.com/office/powerpoint/2010/main" val="39683828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1D6E31-54CD-4D88-60C5-410E87D3A228}"/>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06047B26-9F62-4CFA-A33C-D5B5583C35F8}"/>
              </a:ext>
            </a:extLst>
          </p:cNvPr>
          <p:cNvSpPr>
            <a:spLocks noGrp="1"/>
          </p:cNvSpPr>
          <p:nvPr>
            <p:ph type="title"/>
          </p:nvPr>
        </p:nvSpPr>
        <p:spPr/>
        <p:txBody>
          <a:bodyPr/>
          <a:lstStyle/>
          <a:p>
            <a:pPr eaLnBrk="1" hangingPunct="1">
              <a:defRPr/>
            </a:pPr>
            <a:r>
              <a:rPr lang="en-US" dirty="0"/>
              <a:t>detour</a:t>
            </a:r>
          </a:p>
        </p:txBody>
      </p:sp>
      <p:pic>
        <p:nvPicPr>
          <p:cNvPr id="2" name="Content Placeholder 4">
            <a:extLst>
              <a:ext uri="{FF2B5EF4-FFF2-40B4-BE49-F238E27FC236}">
                <a16:creationId xmlns:a16="http://schemas.microsoft.com/office/drawing/2014/main" id="{FD9F6FFF-4CBE-455E-709E-E37DD3369BAF}"/>
              </a:ext>
            </a:extLst>
          </p:cNvPr>
          <p:cNvPicPr>
            <a:picLocks noGrp="1" noChangeAspect="1"/>
          </p:cNvPicPr>
          <p:nvPr>
            <p:ph idx="1"/>
          </p:nvPr>
        </p:nvPicPr>
        <p:blipFill>
          <a:blip r:embed="rId3"/>
          <a:stretch>
            <a:fillRect/>
          </a:stretch>
        </p:blipFill>
        <p:spPr>
          <a:xfrm>
            <a:off x="2660904" y="987552"/>
            <a:ext cx="6275831" cy="5106272"/>
          </a:xfrm>
        </p:spPr>
      </p:pic>
    </p:spTree>
    <p:extLst>
      <p:ext uri="{BB962C8B-B14F-4D97-AF65-F5344CB8AC3E}">
        <p14:creationId xmlns:p14="http://schemas.microsoft.com/office/powerpoint/2010/main" val="25551587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7A4628-2874-C1C6-86C7-456AF88A7AA8}"/>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205356A0-701C-1066-F523-21705777675D}"/>
              </a:ext>
            </a:extLst>
          </p:cNvPr>
          <p:cNvSpPr>
            <a:spLocks noGrp="1"/>
          </p:cNvSpPr>
          <p:nvPr>
            <p:ph type="title"/>
          </p:nvPr>
        </p:nvSpPr>
        <p:spPr/>
        <p:txBody>
          <a:bodyPr/>
          <a:lstStyle/>
          <a:p>
            <a:pPr eaLnBrk="1" hangingPunct="1">
              <a:defRPr/>
            </a:pPr>
            <a:r>
              <a:rPr lang="en-US" dirty="0"/>
              <a:t>detour</a:t>
            </a:r>
          </a:p>
        </p:txBody>
      </p:sp>
      <p:pic>
        <p:nvPicPr>
          <p:cNvPr id="2" name="Content Placeholder 4">
            <a:extLst>
              <a:ext uri="{FF2B5EF4-FFF2-40B4-BE49-F238E27FC236}">
                <a16:creationId xmlns:a16="http://schemas.microsoft.com/office/drawing/2014/main" id="{EA3558CB-74D9-3605-AE3E-80ABED838CA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2660904" y="987552"/>
            <a:ext cx="6275831" cy="5106272"/>
          </a:xfrm>
        </p:spPr>
      </p:pic>
    </p:spTree>
    <p:extLst>
      <p:ext uri="{BB962C8B-B14F-4D97-AF65-F5344CB8AC3E}">
        <p14:creationId xmlns:p14="http://schemas.microsoft.com/office/powerpoint/2010/main" val="4394186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7AEF8C-03DF-5255-24C4-BE8F053B1767}"/>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3749CDFE-53A4-2E50-FD51-A5847BF0E6AC}"/>
              </a:ext>
            </a:extLst>
          </p:cNvPr>
          <p:cNvSpPr>
            <a:spLocks noGrp="1"/>
          </p:cNvSpPr>
          <p:nvPr>
            <p:ph type="title"/>
          </p:nvPr>
        </p:nvSpPr>
        <p:spPr/>
        <p:txBody>
          <a:bodyPr/>
          <a:lstStyle/>
          <a:p>
            <a:pPr eaLnBrk="1" hangingPunct="1">
              <a:defRPr/>
            </a:pPr>
            <a:r>
              <a:rPr lang="en-US" dirty="0"/>
              <a:t>detour</a:t>
            </a:r>
          </a:p>
        </p:txBody>
      </p:sp>
      <p:pic>
        <p:nvPicPr>
          <p:cNvPr id="2" name="Content Placeholder 4">
            <a:extLst>
              <a:ext uri="{FF2B5EF4-FFF2-40B4-BE49-F238E27FC236}">
                <a16:creationId xmlns:a16="http://schemas.microsoft.com/office/drawing/2014/main" id="{A726F25A-A691-07F5-9099-C1445FD17CFA}"/>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2660904" y="987552"/>
            <a:ext cx="6275831" cy="5106272"/>
          </a:xfrm>
        </p:spPr>
      </p:pic>
    </p:spTree>
    <p:extLst>
      <p:ext uri="{BB962C8B-B14F-4D97-AF65-F5344CB8AC3E}">
        <p14:creationId xmlns:p14="http://schemas.microsoft.com/office/powerpoint/2010/main" val="7187391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26093B-3B9D-0B78-42F9-66EAA5E07D3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B16C737-4557-ABBE-ED01-14C0C896AA85}"/>
              </a:ext>
            </a:extLst>
          </p:cNvPr>
          <p:cNvSpPr>
            <a:spLocks noGrp="1"/>
          </p:cNvSpPr>
          <p:nvPr>
            <p:ph type="title"/>
          </p:nvPr>
        </p:nvSpPr>
        <p:spPr/>
        <p:txBody>
          <a:bodyPr/>
          <a:lstStyle/>
          <a:p>
            <a:r>
              <a:rPr lang="en-US" dirty="0"/>
              <a:t>aesthetics</a:t>
            </a:r>
          </a:p>
        </p:txBody>
      </p:sp>
      <p:sp>
        <p:nvSpPr>
          <p:cNvPr id="9" name="TextBox 8">
            <a:extLst>
              <a:ext uri="{FF2B5EF4-FFF2-40B4-BE49-F238E27FC236}">
                <a16:creationId xmlns:a16="http://schemas.microsoft.com/office/drawing/2014/main" id="{50CAB002-6F95-647A-0D1B-96DA0E8D1B2B}"/>
              </a:ext>
            </a:extLst>
          </p:cNvPr>
          <p:cNvSpPr txBox="1"/>
          <p:nvPr/>
        </p:nvSpPr>
        <p:spPr>
          <a:xfrm>
            <a:off x="365946" y="1106269"/>
            <a:ext cx="2391751" cy="646331"/>
          </a:xfrm>
          <a:prstGeom prst="rect">
            <a:avLst/>
          </a:prstGeom>
          <a:noFill/>
        </p:spPr>
        <p:txBody>
          <a:bodyPr wrap="square" rtlCol="0">
            <a:spAutoFit/>
          </a:bodyPr>
          <a:lstStyle/>
          <a:p>
            <a:r>
              <a:rPr lang="en-US" dirty="0"/>
              <a:t>LED Lamps – Bridge and Pocket Parks</a:t>
            </a:r>
          </a:p>
        </p:txBody>
      </p:sp>
      <p:pic>
        <p:nvPicPr>
          <p:cNvPr id="11" name="Picture 10">
            <a:extLst>
              <a:ext uri="{FF2B5EF4-FFF2-40B4-BE49-F238E27FC236}">
                <a16:creationId xmlns:a16="http://schemas.microsoft.com/office/drawing/2014/main" id="{0DB631FD-557D-6576-C8BF-614FE6858ADB}"/>
              </a:ext>
            </a:extLst>
          </p:cNvPr>
          <p:cNvPicPr>
            <a:picLocks noChangeAspect="1"/>
          </p:cNvPicPr>
          <p:nvPr/>
        </p:nvPicPr>
        <p:blipFill>
          <a:blip r:embed="rId2"/>
          <a:srcRect l="2994"/>
          <a:stretch/>
        </p:blipFill>
        <p:spPr>
          <a:xfrm>
            <a:off x="2907792" y="914400"/>
            <a:ext cx="8415528" cy="5113700"/>
          </a:xfrm>
          <a:prstGeom prst="rect">
            <a:avLst/>
          </a:prstGeom>
        </p:spPr>
      </p:pic>
      <p:pic>
        <p:nvPicPr>
          <p:cNvPr id="3" name="Picture 2">
            <a:extLst>
              <a:ext uri="{FF2B5EF4-FFF2-40B4-BE49-F238E27FC236}">
                <a16:creationId xmlns:a16="http://schemas.microsoft.com/office/drawing/2014/main" id="{40BEEB69-8767-25AF-7F9F-26669CAB4260}"/>
              </a:ext>
            </a:extLst>
          </p:cNvPr>
          <p:cNvPicPr>
            <a:picLocks noChangeAspect="1"/>
          </p:cNvPicPr>
          <p:nvPr/>
        </p:nvPicPr>
        <p:blipFill>
          <a:blip r:embed="rId3"/>
          <a:stretch>
            <a:fillRect/>
          </a:stretch>
        </p:blipFill>
        <p:spPr>
          <a:xfrm>
            <a:off x="388686" y="1905000"/>
            <a:ext cx="2130421" cy="3846731"/>
          </a:xfrm>
          <a:prstGeom prst="rect">
            <a:avLst/>
          </a:prstGeom>
        </p:spPr>
      </p:pic>
    </p:spTree>
    <p:extLst>
      <p:ext uri="{BB962C8B-B14F-4D97-AF65-F5344CB8AC3E}">
        <p14:creationId xmlns:p14="http://schemas.microsoft.com/office/powerpoint/2010/main" val="37831709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6E5FD1-C39F-1EF3-E80A-247B7800C0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A3B317-214C-4D80-EB9D-DCEE27CB4C0F}"/>
              </a:ext>
            </a:extLst>
          </p:cNvPr>
          <p:cNvSpPr>
            <a:spLocks noGrp="1"/>
          </p:cNvSpPr>
          <p:nvPr>
            <p:ph type="title"/>
          </p:nvPr>
        </p:nvSpPr>
        <p:spPr/>
        <p:txBody>
          <a:bodyPr/>
          <a:lstStyle/>
          <a:p>
            <a:r>
              <a:rPr lang="en-US" dirty="0"/>
              <a:t>aesthetics</a:t>
            </a:r>
          </a:p>
        </p:txBody>
      </p:sp>
      <p:pic>
        <p:nvPicPr>
          <p:cNvPr id="13" name="Picture 12">
            <a:extLst>
              <a:ext uri="{FF2B5EF4-FFF2-40B4-BE49-F238E27FC236}">
                <a16:creationId xmlns:a16="http://schemas.microsoft.com/office/drawing/2014/main" id="{18F0E874-18E8-E6EE-9742-1397D8E1A2CA}"/>
              </a:ext>
            </a:extLst>
          </p:cNvPr>
          <p:cNvPicPr>
            <a:picLocks noChangeAspect="1"/>
          </p:cNvPicPr>
          <p:nvPr/>
        </p:nvPicPr>
        <p:blipFill>
          <a:blip r:embed="rId2"/>
          <a:stretch>
            <a:fillRect/>
          </a:stretch>
        </p:blipFill>
        <p:spPr>
          <a:xfrm>
            <a:off x="717804" y="1051560"/>
            <a:ext cx="10756392" cy="5044952"/>
          </a:xfrm>
          <a:prstGeom prst="rect">
            <a:avLst/>
          </a:prstGeom>
        </p:spPr>
      </p:pic>
    </p:spTree>
    <p:extLst>
      <p:ext uri="{BB962C8B-B14F-4D97-AF65-F5344CB8AC3E}">
        <p14:creationId xmlns:p14="http://schemas.microsoft.com/office/powerpoint/2010/main" val="35275208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621B17-408D-292C-7870-3048AB4E079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661844B-3BBF-6372-ED78-4C9A114A7643}"/>
              </a:ext>
            </a:extLst>
          </p:cNvPr>
          <p:cNvSpPr>
            <a:spLocks noGrp="1"/>
          </p:cNvSpPr>
          <p:nvPr>
            <p:ph type="title"/>
          </p:nvPr>
        </p:nvSpPr>
        <p:spPr/>
        <p:txBody>
          <a:bodyPr/>
          <a:lstStyle/>
          <a:p>
            <a:r>
              <a:rPr lang="en-US" dirty="0"/>
              <a:t>aesthetics</a:t>
            </a:r>
          </a:p>
        </p:txBody>
      </p:sp>
      <p:pic>
        <p:nvPicPr>
          <p:cNvPr id="13" name="Picture 12">
            <a:extLst>
              <a:ext uri="{FF2B5EF4-FFF2-40B4-BE49-F238E27FC236}">
                <a16:creationId xmlns:a16="http://schemas.microsoft.com/office/drawing/2014/main" id="{F12E97CF-605F-13A0-E6AD-4D9D08F16177}"/>
              </a:ext>
            </a:extLst>
          </p:cNvPr>
          <p:cNvPicPr>
            <a:picLocks noChangeAspect="1"/>
          </p:cNvPicPr>
          <p:nvPr/>
        </p:nvPicPr>
        <p:blipFill>
          <a:blip r:embed="rId2"/>
          <a:stretch>
            <a:fillRect/>
          </a:stretch>
        </p:blipFill>
        <p:spPr>
          <a:xfrm>
            <a:off x="696328" y="1072896"/>
            <a:ext cx="10799344" cy="5065096"/>
          </a:xfrm>
          <a:prstGeom prst="rect">
            <a:avLst/>
          </a:prstGeom>
        </p:spPr>
      </p:pic>
      <p:sp>
        <p:nvSpPr>
          <p:cNvPr id="3" name="Freeform: Shape 2">
            <a:extLst>
              <a:ext uri="{FF2B5EF4-FFF2-40B4-BE49-F238E27FC236}">
                <a16:creationId xmlns:a16="http://schemas.microsoft.com/office/drawing/2014/main" id="{197832FA-8F0C-DC63-22C7-DBE70C8A6382}"/>
              </a:ext>
            </a:extLst>
          </p:cNvPr>
          <p:cNvSpPr/>
          <p:nvPr/>
        </p:nvSpPr>
        <p:spPr>
          <a:xfrm>
            <a:off x="3593592" y="3511296"/>
            <a:ext cx="4686518" cy="1216152"/>
          </a:xfrm>
          <a:custGeom>
            <a:avLst/>
            <a:gdLst>
              <a:gd name="connsiteX0" fmla="*/ 0 w 5127172"/>
              <a:gd name="connsiteY0" fmla="*/ 108858 h 1371600"/>
              <a:gd name="connsiteX1" fmla="*/ 348343 w 5127172"/>
              <a:gd name="connsiteY1" fmla="*/ 239486 h 1371600"/>
              <a:gd name="connsiteX2" fmla="*/ 674915 w 5127172"/>
              <a:gd name="connsiteY2" fmla="*/ 391886 h 1371600"/>
              <a:gd name="connsiteX3" fmla="*/ 979715 w 5127172"/>
              <a:gd name="connsiteY3" fmla="*/ 566058 h 1371600"/>
              <a:gd name="connsiteX4" fmla="*/ 1447800 w 5127172"/>
              <a:gd name="connsiteY4" fmla="*/ 849086 h 1371600"/>
              <a:gd name="connsiteX5" fmla="*/ 1828800 w 5127172"/>
              <a:gd name="connsiteY5" fmla="*/ 1088572 h 1371600"/>
              <a:gd name="connsiteX6" fmla="*/ 2438400 w 5127172"/>
              <a:gd name="connsiteY6" fmla="*/ 1175658 h 1371600"/>
              <a:gd name="connsiteX7" fmla="*/ 3222172 w 5127172"/>
              <a:gd name="connsiteY7" fmla="*/ 1153886 h 1371600"/>
              <a:gd name="connsiteX8" fmla="*/ 4071257 w 5127172"/>
              <a:gd name="connsiteY8" fmla="*/ 1230086 h 1371600"/>
              <a:gd name="connsiteX9" fmla="*/ 4452257 w 5127172"/>
              <a:gd name="connsiteY9" fmla="*/ 1262743 h 1371600"/>
              <a:gd name="connsiteX10" fmla="*/ 4757057 w 5127172"/>
              <a:gd name="connsiteY10" fmla="*/ 1328058 h 1371600"/>
              <a:gd name="connsiteX11" fmla="*/ 4920343 w 5127172"/>
              <a:gd name="connsiteY11" fmla="*/ 1371600 h 1371600"/>
              <a:gd name="connsiteX12" fmla="*/ 5040086 w 5127172"/>
              <a:gd name="connsiteY12" fmla="*/ 1306286 h 1371600"/>
              <a:gd name="connsiteX13" fmla="*/ 5127172 w 5127172"/>
              <a:gd name="connsiteY13" fmla="*/ 10886 h 1371600"/>
              <a:gd name="connsiteX14" fmla="*/ 4920343 w 5127172"/>
              <a:gd name="connsiteY14" fmla="*/ 0 h 1371600"/>
              <a:gd name="connsiteX15" fmla="*/ 0 w 5127172"/>
              <a:gd name="connsiteY15" fmla="*/ 108858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27172" h="1371600">
                <a:moveTo>
                  <a:pt x="0" y="108858"/>
                </a:moveTo>
                <a:lnTo>
                  <a:pt x="348343" y="239486"/>
                </a:lnTo>
                <a:lnTo>
                  <a:pt x="674915" y="391886"/>
                </a:lnTo>
                <a:lnTo>
                  <a:pt x="979715" y="566058"/>
                </a:lnTo>
                <a:lnTo>
                  <a:pt x="1447800" y="849086"/>
                </a:lnTo>
                <a:lnTo>
                  <a:pt x="1828800" y="1088572"/>
                </a:lnTo>
                <a:lnTo>
                  <a:pt x="2438400" y="1175658"/>
                </a:lnTo>
                <a:lnTo>
                  <a:pt x="3222172" y="1153886"/>
                </a:lnTo>
                <a:lnTo>
                  <a:pt x="4071257" y="1230086"/>
                </a:lnTo>
                <a:lnTo>
                  <a:pt x="4452257" y="1262743"/>
                </a:lnTo>
                <a:lnTo>
                  <a:pt x="4757057" y="1328058"/>
                </a:lnTo>
                <a:lnTo>
                  <a:pt x="4920343" y="1371600"/>
                </a:lnTo>
                <a:lnTo>
                  <a:pt x="5040086" y="1306286"/>
                </a:lnTo>
                <a:lnTo>
                  <a:pt x="5127172" y="10886"/>
                </a:lnTo>
                <a:lnTo>
                  <a:pt x="4920343" y="0"/>
                </a:lnTo>
                <a:lnTo>
                  <a:pt x="0" y="108858"/>
                </a:lnTo>
                <a:close/>
              </a:path>
            </a:pathLst>
          </a:custGeom>
          <a:solidFill>
            <a:schemeClr val="bg1">
              <a:alpha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68175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62E9A9-CC92-B6C2-EE28-F3E54338760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FB5F65F-4190-64C2-E5B7-938B06C4F829}"/>
              </a:ext>
            </a:extLst>
          </p:cNvPr>
          <p:cNvSpPr>
            <a:spLocks noGrp="1"/>
          </p:cNvSpPr>
          <p:nvPr>
            <p:ph type="title"/>
          </p:nvPr>
        </p:nvSpPr>
        <p:spPr/>
        <p:txBody>
          <a:bodyPr/>
          <a:lstStyle/>
          <a:p>
            <a:r>
              <a:rPr lang="en-US" dirty="0"/>
              <a:t>aesthetics</a:t>
            </a:r>
          </a:p>
        </p:txBody>
      </p:sp>
      <p:pic>
        <p:nvPicPr>
          <p:cNvPr id="10" name="Picture 9">
            <a:extLst>
              <a:ext uri="{FF2B5EF4-FFF2-40B4-BE49-F238E27FC236}">
                <a16:creationId xmlns:a16="http://schemas.microsoft.com/office/drawing/2014/main" id="{FDD606C3-03FC-59F9-DD51-065EEBA592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5248" y="974837"/>
            <a:ext cx="3708966" cy="5149756"/>
          </a:xfrm>
          <a:prstGeom prst="rect">
            <a:avLst/>
          </a:prstGeom>
        </p:spPr>
      </p:pic>
      <p:pic>
        <p:nvPicPr>
          <p:cNvPr id="12" name="Picture 11" descr="A picture containing text&#10;&#10;Description automatically generated">
            <a:extLst>
              <a:ext uri="{FF2B5EF4-FFF2-40B4-BE49-F238E27FC236}">
                <a16:creationId xmlns:a16="http://schemas.microsoft.com/office/drawing/2014/main" id="{98974BB3-F80D-7F5C-52F6-F8F2070199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76320" y="974836"/>
            <a:ext cx="3708966" cy="5149757"/>
          </a:xfrm>
          <a:prstGeom prst="rect">
            <a:avLst/>
          </a:prstGeom>
        </p:spPr>
      </p:pic>
      <p:pic>
        <p:nvPicPr>
          <p:cNvPr id="14" name="Picture 13">
            <a:extLst>
              <a:ext uri="{FF2B5EF4-FFF2-40B4-BE49-F238E27FC236}">
                <a16:creationId xmlns:a16="http://schemas.microsoft.com/office/drawing/2014/main" id="{D6B0B336-62C3-F9A8-A545-2C33A8DB991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5286" y="974835"/>
            <a:ext cx="3708966" cy="5149756"/>
          </a:xfrm>
          <a:prstGeom prst="rect">
            <a:avLst/>
          </a:prstGeom>
        </p:spPr>
      </p:pic>
      <p:sp>
        <p:nvSpPr>
          <p:cNvPr id="15" name="TextBox 14">
            <a:extLst>
              <a:ext uri="{FF2B5EF4-FFF2-40B4-BE49-F238E27FC236}">
                <a16:creationId xmlns:a16="http://schemas.microsoft.com/office/drawing/2014/main" id="{EFC1C7E3-E249-E7D2-BD27-63DD42F7BBD8}"/>
              </a:ext>
            </a:extLst>
          </p:cNvPr>
          <p:cNvSpPr txBox="1"/>
          <p:nvPr/>
        </p:nvSpPr>
        <p:spPr>
          <a:xfrm>
            <a:off x="580539" y="1238865"/>
            <a:ext cx="2060778" cy="369332"/>
          </a:xfrm>
          <a:prstGeom prst="rect">
            <a:avLst/>
          </a:prstGeom>
          <a:noFill/>
        </p:spPr>
        <p:txBody>
          <a:bodyPr wrap="square" rtlCol="0">
            <a:spAutoFit/>
          </a:bodyPr>
          <a:lstStyle/>
          <a:p>
            <a:r>
              <a:rPr lang="en-US" dirty="0"/>
              <a:t>Pocket Park (Full)</a:t>
            </a:r>
          </a:p>
        </p:txBody>
      </p:sp>
      <p:sp>
        <p:nvSpPr>
          <p:cNvPr id="16" name="TextBox 15">
            <a:extLst>
              <a:ext uri="{FF2B5EF4-FFF2-40B4-BE49-F238E27FC236}">
                <a16:creationId xmlns:a16="http://schemas.microsoft.com/office/drawing/2014/main" id="{0857C167-0EEF-9B1D-D103-3F234EF51BB8}"/>
              </a:ext>
            </a:extLst>
          </p:cNvPr>
          <p:cNvSpPr txBox="1"/>
          <p:nvPr/>
        </p:nvSpPr>
        <p:spPr>
          <a:xfrm>
            <a:off x="4495800" y="1238865"/>
            <a:ext cx="2060778" cy="369332"/>
          </a:xfrm>
          <a:prstGeom prst="rect">
            <a:avLst/>
          </a:prstGeom>
          <a:noFill/>
        </p:spPr>
        <p:txBody>
          <a:bodyPr wrap="square" rtlCol="0">
            <a:spAutoFit/>
          </a:bodyPr>
          <a:lstStyle/>
          <a:p>
            <a:r>
              <a:rPr lang="en-US" dirty="0"/>
              <a:t>Pocket Park (Half)</a:t>
            </a:r>
          </a:p>
        </p:txBody>
      </p:sp>
      <p:sp>
        <p:nvSpPr>
          <p:cNvPr id="17" name="TextBox 16">
            <a:extLst>
              <a:ext uri="{FF2B5EF4-FFF2-40B4-BE49-F238E27FC236}">
                <a16:creationId xmlns:a16="http://schemas.microsoft.com/office/drawing/2014/main" id="{A60B859E-972E-5404-B7B1-93AF69BC0981}"/>
              </a:ext>
            </a:extLst>
          </p:cNvPr>
          <p:cNvSpPr txBox="1"/>
          <p:nvPr/>
        </p:nvSpPr>
        <p:spPr>
          <a:xfrm>
            <a:off x="8581893" y="1219200"/>
            <a:ext cx="2060778" cy="646331"/>
          </a:xfrm>
          <a:prstGeom prst="rect">
            <a:avLst/>
          </a:prstGeom>
          <a:noFill/>
        </p:spPr>
        <p:txBody>
          <a:bodyPr wrap="square" rtlCol="0">
            <a:spAutoFit/>
          </a:bodyPr>
          <a:lstStyle/>
          <a:p>
            <a:r>
              <a:rPr lang="en-US" dirty="0"/>
              <a:t>Pocket Park (Minimal)</a:t>
            </a:r>
          </a:p>
        </p:txBody>
      </p:sp>
    </p:spTree>
    <p:extLst>
      <p:ext uri="{BB962C8B-B14F-4D97-AF65-F5344CB8AC3E}">
        <p14:creationId xmlns:p14="http://schemas.microsoft.com/office/powerpoint/2010/main" val="21707889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9B475E-3A30-0278-E122-E4C601680F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8825BC2-A5FA-0755-24E4-08A7CC6C74F3}"/>
              </a:ext>
            </a:extLst>
          </p:cNvPr>
          <p:cNvSpPr>
            <a:spLocks noGrp="1"/>
          </p:cNvSpPr>
          <p:nvPr>
            <p:ph type="title"/>
          </p:nvPr>
        </p:nvSpPr>
        <p:spPr/>
        <p:txBody>
          <a:bodyPr/>
          <a:lstStyle/>
          <a:p>
            <a:r>
              <a:rPr lang="en-US" dirty="0"/>
              <a:t>aesthetics</a:t>
            </a:r>
          </a:p>
        </p:txBody>
      </p:sp>
      <p:pic>
        <p:nvPicPr>
          <p:cNvPr id="4" name="Picture 3">
            <a:extLst>
              <a:ext uri="{FF2B5EF4-FFF2-40B4-BE49-F238E27FC236}">
                <a16:creationId xmlns:a16="http://schemas.microsoft.com/office/drawing/2014/main" id="{67E37D93-88CF-B772-0D17-E08307A4BE54}"/>
              </a:ext>
            </a:extLst>
          </p:cNvPr>
          <p:cNvPicPr>
            <a:picLocks noChangeAspect="1"/>
          </p:cNvPicPr>
          <p:nvPr/>
        </p:nvPicPr>
        <p:blipFill>
          <a:blip r:embed="rId2"/>
          <a:stretch>
            <a:fillRect/>
          </a:stretch>
        </p:blipFill>
        <p:spPr>
          <a:xfrm>
            <a:off x="0" y="1675689"/>
            <a:ext cx="12192000" cy="3506621"/>
          </a:xfrm>
          <a:prstGeom prst="rect">
            <a:avLst/>
          </a:prstGeom>
        </p:spPr>
      </p:pic>
      <p:sp>
        <p:nvSpPr>
          <p:cNvPr id="3" name="Oval 2">
            <a:extLst>
              <a:ext uri="{FF2B5EF4-FFF2-40B4-BE49-F238E27FC236}">
                <a16:creationId xmlns:a16="http://schemas.microsoft.com/office/drawing/2014/main" id="{670EA3B4-9BCF-8D79-FFCC-489173E8A1F6}"/>
              </a:ext>
            </a:extLst>
          </p:cNvPr>
          <p:cNvSpPr/>
          <p:nvPr/>
        </p:nvSpPr>
        <p:spPr>
          <a:xfrm>
            <a:off x="228600" y="1839686"/>
            <a:ext cx="2819400" cy="3342624"/>
          </a:xfrm>
          <a:prstGeom prst="ellipse">
            <a:avLst/>
          </a:prstGeom>
          <a:solidFill>
            <a:srgbClr val="FFFF00">
              <a:alpha val="18000"/>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a:extLst>
              <a:ext uri="{FF2B5EF4-FFF2-40B4-BE49-F238E27FC236}">
                <a16:creationId xmlns:a16="http://schemas.microsoft.com/office/drawing/2014/main" id="{C6FFB2A2-8AE0-71CB-A7B3-06AB27A6F80A}"/>
              </a:ext>
            </a:extLst>
          </p:cNvPr>
          <p:cNvSpPr/>
          <p:nvPr/>
        </p:nvSpPr>
        <p:spPr>
          <a:xfrm>
            <a:off x="9144000" y="1839685"/>
            <a:ext cx="2590800" cy="3189513"/>
          </a:xfrm>
          <a:prstGeom prst="ellipse">
            <a:avLst/>
          </a:prstGeom>
          <a:solidFill>
            <a:srgbClr val="FFFF00">
              <a:alpha val="18000"/>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44365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21F14C-71F5-6987-CB05-EE798D5A0C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10DE2CD-4D31-E904-3ACC-22A62A5C2F47}"/>
              </a:ext>
            </a:extLst>
          </p:cNvPr>
          <p:cNvSpPr>
            <a:spLocks noGrp="1"/>
          </p:cNvSpPr>
          <p:nvPr>
            <p:ph type="title"/>
          </p:nvPr>
        </p:nvSpPr>
        <p:spPr/>
        <p:txBody>
          <a:bodyPr/>
          <a:lstStyle/>
          <a:p>
            <a:r>
              <a:rPr lang="en-US" dirty="0"/>
              <a:t>aesthetics</a:t>
            </a:r>
          </a:p>
        </p:txBody>
      </p:sp>
      <p:pic>
        <p:nvPicPr>
          <p:cNvPr id="7" name="Picture 6">
            <a:extLst>
              <a:ext uri="{FF2B5EF4-FFF2-40B4-BE49-F238E27FC236}">
                <a16:creationId xmlns:a16="http://schemas.microsoft.com/office/drawing/2014/main" id="{544E5AC4-FF37-0640-8E43-F3EBAEFF0C87}"/>
              </a:ext>
            </a:extLst>
          </p:cNvPr>
          <p:cNvPicPr>
            <a:picLocks noChangeAspect="1"/>
          </p:cNvPicPr>
          <p:nvPr/>
        </p:nvPicPr>
        <p:blipFill>
          <a:blip r:embed="rId2"/>
          <a:stretch>
            <a:fillRect/>
          </a:stretch>
        </p:blipFill>
        <p:spPr>
          <a:xfrm>
            <a:off x="1051560" y="914399"/>
            <a:ext cx="6510092" cy="5201319"/>
          </a:xfrm>
          <a:prstGeom prst="rect">
            <a:avLst/>
          </a:prstGeom>
        </p:spPr>
      </p:pic>
      <p:pic>
        <p:nvPicPr>
          <p:cNvPr id="4" name="Picture 3">
            <a:extLst>
              <a:ext uri="{FF2B5EF4-FFF2-40B4-BE49-F238E27FC236}">
                <a16:creationId xmlns:a16="http://schemas.microsoft.com/office/drawing/2014/main" id="{AABA8E97-86B1-BC95-7427-F9B781044E90}"/>
              </a:ext>
            </a:extLst>
          </p:cNvPr>
          <p:cNvPicPr>
            <a:picLocks noChangeAspect="1"/>
          </p:cNvPicPr>
          <p:nvPr/>
        </p:nvPicPr>
        <p:blipFill>
          <a:blip r:embed="rId3"/>
          <a:stretch>
            <a:fillRect/>
          </a:stretch>
        </p:blipFill>
        <p:spPr>
          <a:xfrm>
            <a:off x="7818120" y="914399"/>
            <a:ext cx="3605783" cy="5199643"/>
          </a:xfrm>
          <a:prstGeom prst="rect">
            <a:avLst/>
          </a:prstGeom>
        </p:spPr>
      </p:pic>
    </p:spTree>
    <p:extLst>
      <p:ext uri="{BB962C8B-B14F-4D97-AF65-F5344CB8AC3E}">
        <p14:creationId xmlns:p14="http://schemas.microsoft.com/office/powerpoint/2010/main" val="14211821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83D2AE-0891-9AC9-E190-B1208A6BC19F}"/>
              </a:ext>
            </a:extLst>
          </p:cNvPr>
          <p:cNvSpPr>
            <a:spLocks noGrp="1"/>
          </p:cNvSpPr>
          <p:nvPr>
            <p:ph type="title"/>
          </p:nvPr>
        </p:nvSpPr>
        <p:spPr/>
        <p:txBody>
          <a:bodyPr/>
          <a:lstStyle/>
          <a:p>
            <a:r>
              <a:rPr lang="en-US" dirty="0"/>
              <a:t>aesthetics</a:t>
            </a:r>
          </a:p>
        </p:txBody>
      </p:sp>
      <p:pic>
        <p:nvPicPr>
          <p:cNvPr id="8" name="Picture 7">
            <a:extLst>
              <a:ext uri="{FF2B5EF4-FFF2-40B4-BE49-F238E27FC236}">
                <a16:creationId xmlns:a16="http://schemas.microsoft.com/office/drawing/2014/main" id="{86ABC4E2-AD80-8320-C19C-FDE0CAD5D095}"/>
              </a:ext>
            </a:extLst>
          </p:cNvPr>
          <p:cNvPicPr>
            <a:picLocks noChangeAspect="1"/>
          </p:cNvPicPr>
          <p:nvPr/>
        </p:nvPicPr>
        <p:blipFill>
          <a:blip r:embed="rId2"/>
          <a:stretch>
            <a:fillRect/>
          </a:stretch>
        </p:blipFill>
        <p:spPr>
          <a:xfrm>
            <a:off x="8828063" y="908546"/>
            <a:ext cx="2347212" cy="5254794"/>
          </a:xfrm>
          <a:prstGeom prst="rect">
            <a:avLst/>
          </a:prstGeom>
        </p:spPr>
      </p:pic>
      <p:pic>
        <p:nvPicPr>
          <p:cNvPr id="7" name="Picture 6">
            <a:extLst>
              <a:ext uri="{FF2B5EF4-FFF2-40B4-BE49-F238E27FC236}">
                <a16:creationId xmlns:a16="http://schemas.microsoft.com/office/drawing/2014/main" id="{30909A28-CCC2-D9AA-19C3-C56997C01B05}"/>
              </a:ext>
            </a:extLst>
          </p:cNvPr>
          <p:cNvPicPr>
            <a:picLocks noChangeAspect="1"/>
          </p:cNvPicPr>
          <p:nvPr/>
        </p:nvPicPr>
        <p:blipFill>
          <a:blip r:embed="rId3"/>
          <a:stretch>
            <a:fillRect/>
          </a:stretch>
        </p:blipFill>
        <p:spPr>
          <a:xfrm>
            <a:off x="731520" y="908546"/>
            <a:ext cx="7813079" cy="5248941"/>
          </a:xfrm>
          <a:prstGeom prst="rect">
            <a:avLst/>
          </a:prstGeom>
        </p:spPr>
      </p:pic>
    </p:spTree>
    <p:extLst>
      <p:ext uri="{BB962C8B-B14F-4D97-AF65-F5344CB8AC3E}">
        <p14:creationId xmlns:p14="http://schemas.microsoft.com/office/powerpoint/2010/main" val="17701303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AE3413-1B04-DE3F-8A80-281A1647748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2CA7415-E0B1-9B31-1821-E0BEAE5D7296}"/>
              </a:ext>
            </a:extLst>
          </p:cNvPr>
          <p:cNvSpPr>
            <a:spLocks noGrp="1"/>
          </p:cNvSpPr>
          <p:nvPr>
            <p:ph type="title"/>
          </p:nvPr>
        </p:nvSpPr>
        <p:spPr/>
        <p:txBody>
          <a:bodyPr/>
          <a:lstStyle/>
          <a:p>
            <a:r>
              <a:rPr lang="en-US" dirty="0"/>
              <a:t>aesthetics</a:t>
            </a:r>
          </a:p>
        </p:txBody>
      </p:sp>
      <p:pic>
        <p:nvPicPr>
          <p:cNvPr id="4" name="Picture 3">
            <a:extLst>
              <a:ext uri="{FF2B5EF4-FFF2-40B4-BE49-F238E27FC236}">
                <a16:creationId xmlns:a16="http://schemas.microsoft.com/office/drawing/2014/main" id="{C3F8B71E-00FF-5FF3-C238-7E5C4E1D893A}"/>
              </a:ext>
            </a:extLst>
          </p:cNvPr>
          <p:cNvPicPr>
            <a:picLocks noChangeAspect="1"/>
          </p:cNvPicPr>
          <p:nvPr/>
        </p:nvPicPr>
        <p:blipFill>
          <a:blip r:embed="rId2"/>
          <a:stretch>
            <a:fillRect/>
          </a:stretch>
        </p:blipFill>
        <p:spPr>
          <a:xfrm>
            <a:off x="1067214" y="914400"/>
            <a:ext cx="10057572" cy="5115294"/>
          </a:xfrm>
          <a:prstGeom prst="rect">
            <a:avLst/>
          </a:prstGeom>
        </p:spPr>
      </p:pic>
    </p:spTree>
    <p:extLst>
      <p:ext uri="{BB962C8B-B14F-4D97-AF65-F5344CB8AC3E}">
        <p14:creationId xmlns:p14="http://schemas.microsoft.com/office/powerpoint/2010/main" val="11953936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FDDA9F-0B49-70FD-7EEE-6AA85E8BBCA4}"/>
              </a:ext>
            </a:extLst>
          </p:cNvPr>
          <p:cNvSpPr>
            <a:spLocks noGrp="1"/>
          </p:cNvSpPr>
          <p:nvPr>
            <p:ph type="title"/>
          </p:nvPr>
        </p:nvSpPr>
        <p:spPr/>
        <p:txBody>
          <a:bodyPr/>
          <a:lstStyle/>
          <a:p>
            <a:r>
              <a:rPr lang="en-US" dirty="0"/>
              <a:t>aesthetics</a:t>
            </a:r>
          </a:p>
        </p:txBody>
      </p:sp>
      <p:pic>
        <p:nvPicPr>
          <p:cNvPr id="10" name="Content Placeholder 9" descr="A road with a bridge over it&#10;&#10;Description automatically generated with low confidence">
            <a:extLst>
              <a:ext uri="{FF2B5EF4-FFF2-40B4-BE49-F238E27FC236}">
                <a16:creationId xmlns:a16="http://schemas.microsoft.com/office/drawing/2014/main" id="{52219415-C7A4-D9BE-D471-410D21880F94}"/>
              </a:ext>
            </a:extLst>
          </p:cNvPr>
          <p:cNvPicPr>
            <a:picLocks noGrp="1" noChangeAspect="1"/>
          </p:cNvPicPr>
          <p:nvPr>
            <p:ph idx="1"/>
          </p:nvPr>
        </p:nvPicPr>
        <p:blipFill>
          <a:blip r:embed="rId2"/>
          <a:srcRect l="1255" r="802" b="14585"/>
          <a:stretch/>
        </p:blipFill>
        <p:spPr>
          <a:xfrm>
            <a:off x="984006" y="914400"/>
            <a:ext cx="8470392" cy="5210151"/>
          </a:xfrm>
        </p:spPr>
      </p:pic>
      <p:sp>
        <p:nvSpPr>
          <p:cNvPr id="3" name="TextBox 2">
            <a:extLst>
              <a:ext uri="{FF2B5EF4-FFF2-40B4-BE49-F238E27FC236}">
                <a16:creationId xmlns:a16="http://schemas.microsoft.com/office/drawing/2014/main" id="{FA89400A-EF51-9C03-1423-71F66DF31010}"/>
              </a:ext>
            </a:extLst>
          </p:cNvPr>
          <p:cNvSpPr txBox="1"/>
          <p:nvPr/>
        </p:nvSpPr>
        <p:spPr>
          <a:xfrm>
            <a:off x="1605798" y="5481935"/>
            <a:ext cx="6406835" cy="461665"/>
          </a:xfrm>
          <a:prstGeom prst="rect">
            <a:avLst/>
          </a:prstGeom>
          <a:noFill/>
        </p:spPr>
        <p:txBody>
          <a:bodyPr wrap="square" rtlCol="0">
            <a:spAutoFit/>
          </a:bodyPr>
          <a:lstStyle/>
          <a:p>
            <a:pPr algn="r"/>
            <a:r>
              <a:rPr lang="en-US" sz="2400" b="1" dirty="0"/>
              <a:t>Large Block Retaining wall under US 35 bridge</a:t>
            </a:r>
          </a:p>
        </p:txBody>
      </p:sp>
      <p:pic>
        <p:nvPicPr>
          <p:cNvPr id="11" name="Picture 10">
            <a:extLst>
              <a:ext uri="{FF2B5EF4-FFF2-40B4-BE49-F238E27FC236}">
                <a16:creationId xmlns:a16="http://schemas.microsoft.com/office/drawing/2014/main" id="{2E5FB676-EEED-84A3-148B-C63CF5B23D90}"/>
              </a:ext>
            </a:extLst>
          </p:cNvPr>
          <p:cNvPicPr>
            <a:picLocks noChangeAspect="1"/>
          </p:cNvPicPr>
          <p:nvPr/>
        </p:nvPicPr>
        <p:blipFill>
          <a:blip r:embed="rId3"/>
          <a:stretch>
            <a:fillRect/>
          </a:stretch>
        </p:blipFill>
        <p:spPr>
          <a:xfrm>
            <a:off x="8220380" y="2835049"/>
            <a:ext cx="3364148" cy="2646886"/>
          </a:xfrm>
          <a:prstGeom prst="rect">
            <a:avLst/>
          </a:prstGeom>
          <a:ln w="34925">
            <a:solidFill>
              <a:srgbClr val="FF0000"/>
            </a:solidFill>
          </a:ln>
        </p:spPr>
      </p:pic>
    </p:spTree>
    <p:extLst>
      <p:ext uri="{BB962C8B-B14F-4D97-AF65-F5344CB8AC3E}">
        <p14:creationId xmlns:p14="http://schemas.microsoft.com/office/powerpoint/2010/main" val="20877323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329401-0101-5E41-ED1C-4491A6911AE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BFC3AC0-79AE-9BE6-0313-1135150B673C}"/>
              </a:ext>
            </a:extLst>
          </p:cNvPr>
          <p:cNvSpPr>
            <a:spLocks noGrp="1"/>
          </p:cNvSpPr>
          <p:nvPr>
            <p:ph type="title"/>
          </p:nvPr>
        </p:nvSpPr>
        <p:spPr/>
        <p:txBody>
          <a:bodyPr/>
          <a:lstStyle/>
          <a:p>
            <a:r>
              <a:rPr lang="en-US" dirty="0"/>
              <a:t>aesthetics</a:t>
            </a:r>
          </a:p>
        </p:txBody>
      </p:sp>
      <p:pic>
        <p:nvPicPr>
          <p:cNvPr id="7" name="Picture 6">
            <a:extLst>
              <a:ext uri="{FF2B5EF4-FFF2-40B4-BE49-F238E27FC236}">
                <a16:creationId xmlns:a16="http://schemas.microsoft.com/office/drawing/2014/main" id="{39BAC401-D2FD-EFB4-8037-F7FA4BF853F2}"/>
              </a:ext>
            </a:extLst>
          </p:cNvPr>
          <p:cNvPicPr>
            <a:picLocks noChangeAspect="1"/>
          </p:cNvPicPr>
          <p:nvPr/>
        </p:nvPicPr>
        <p:blipFill>
          <a:blip r:embed="rId2"/>
          <a:stretch>
            <a:fillRect/>
          </a:stretch>
        </p:blipFill>
        <p:spPr>
          <a:xfrm>
            <a:off x="411480" y="914400"/>
            <a:ext cx="11369040" cy="5210942"/>
          </a:xfrm>
          <a:prstGeom prst="rect">
            <a:avLst/>
          </a:prstGeom>
        </p:spPr>
      </p:pic>
      <p:cxnSp>
        <p:nvCxnSpPr>
          <p:cNvPr id="9" name="Straight Connector 8">
            <a:extLst>
              <a:ext uri="{FF2B5EF4-FFF2-40B4-BE49-F238E27FC236}">
                <a16:creationId xmlns:a16="http://schemas.microsoft.com/office/drawing/2014/main" id="{9BD622DF-D3EE-FB50-F576-343D97AAC8BC}"/>
              </a:ext>
            </a:extLst>
          </p:cNvPr>
          <p:cNvCxnSpPr>
            <a:cxnSpLocks/>
          </p:cNvCxnSpPr>
          <p:nvPr/>
        </p:nvCxnSpPr>
        <p:spPr>
          <a:xfrm flipH="1">
            <a:off x="9281343" y="3035808"/>
            <a:ext cx="631284" cy="744972"/>
          </a:xfrm>
          <a:prstGeom prst="line">
            <a:avLst/>
          </a:prstGeom>
          <a:ln w="508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88DEA399-0C26-3630-5464-7B522DD64F9F}"/>
              </a:ext>
            </a:extLst>
          </p:cNvPr>
          <p:cNvCxnSpPr>
            <a:cxnSpLocks/>
          </p:cNvCxnSpPr>
          <p:nvPr/>
        </p:nvCxnSpPr>
        <p:spPr>
          <a:xfrm>
            <a:off x="8339328" y="3789924"/>
            <a:ext cx="951159" cy="0"/>
          </a:xfrm>
          <a:prstGeom prst="line">
            <a:avLst/>
          </a:prstGeom>
          <a:ln w="508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F8886DC3-A473-6D01-2E57-ADE667CD687B}"/>
              </a:ext>
            </a:extLst>
          </p:cNvPr>
          <p:cNvCxnSpPr>
            <a:cxnSpLocks/>
          </p:cNvCxnSpPr>
          <p:nvPr/>
        </p:nvCxnSpPr>
        <p:spPr>
          <a:xfrm>
            <a:off x="1633741" y="2971801"/>
            <a:ext cx="533400" cy="457199"/>
          </a:xfrm>
          <a:prstGeom prst="line">
            <a:avLst/>
          </a:prstGeom>
          <a:ln w="508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3FBFBC6-B0A3-D152-98EC-4268D4F94014}"/>
              </a:ext>
            </a:extLst>
          </p:cNvPr>
          <p:cNvCxnSpPr>
            <a:cxnSpLocks/>
          </p:cNvCxnSpPr>
          <p:nvPr/>
        </p:nvCxnSpPr>
        <p:spPr>
          <a:xfrm>
            <a:off x="2136550" y="3429000"/>
            <a:ext cx="762000" cy="0"/>
          </a:xfrm>
          <a:prstGeom prst="line">
            <a:avLst/>
          </a:prstGeom>
          <a:ln w="50800">
            <a:solidFill>
              <a:srgbClr val="FF0000"/>
            </a:solidFill>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76689AB6-9B89-53B7-A90A-CDA035DCFE07}"/>
              </a:ext>
            </a:extLst>
          </p:cNvPr>
          <p:cNvSpPr txBox="1"/>
          <p:nvPr/>
        </p:nvSpPr>
        <p:spPr>
          <a:xfrm>
            <a:off x="9554497" y="1272967"/>
            <a:ext cx="2256503" cy="369332"/>
          </a:xfrm>
          <a:prstGeom prst="rect">
            <a:avLst/>
          </a:prstGeom>
          <a:noFill/>
          <a:ln w="31750">
            <a:solidFill>
              <a:srgbClr val="FF0000"/>
            </a:solidFill>
          </a:ln>
        </p:spPr>
        <p:txBody>
          <a:bodyPr wrap="square" rtlCol="0">
            <a:spAutoFit/>
          </a:bodyPr>
          <a:lstStyle/>
          <a:p>
            <a:r>
              <a:rPr lang="en-US" dirty="0"/>
              <a:t>12’ Shared Use Path</a:t>
            </a:r>
          </a:p>
        </p:txBody>
      </p:sp>
      <p:sp>
        <p:nvSpPr>
          <p:cNvPr id="21" name="TextBox 20">
            <a:extLst>
              <a:ext uri="{FF2B5EF4-FFF2-40B4-BE49-F238E27FC236}">
                <a16:creationId xmlns:a16="http://schemas.microsoft.com/office/drawing/2014/main" id="{BADCCF7A-C457-6584-9286-D8C9BC68240B}"/>
              </a:ext>
            </a:extLst>
          </p:cNvPr>
          <p:cNvSpPr txBox="1"/>
          <p:nvPr/>
        </p:nvSpPr>
        <p:spPr>
          <a:xfrm>
            <a:off x="3276601" y="1305232"/>
            <a:ext cx="1371600" cy="369332"/>
          </a:xfrm>
          <a:prstGeom prst="rect">
            <a:avLst/>
          </a:prstGeom>
          <a:noFill/>
          <a:ln w="25400">
            <a:solidFill>
              <a:srgbClr val="FF0000"/>
            </a:solidFill>
          </a:ln>
        </p:spPr>
        <p:txBody>
          <a:bodyPr wrap="square" rtlCol="0">
            <a:spAutoFit/>
          </a:bodyPr>
          <a:lstStyle/>
          <a:p>
            <a:r>
              <a:rPr lang="en-US" dirty="0"/>
              <a:t>9’ Sidewalk</a:t>
            </a:r>
          </a:p>
        </p:txBody>
      </p:sp>
      <p:cxnSp>
        <p:nvCxnSpPr>
          <p:cNvPr id="23" name="Straight Arrow Connector 22">
            <a:extLst>
              <a:ext uri="{FF2B5EF4-FFF2-40B4-BE49-F238E27FC236}">
                <a16:creationId xmlns:a16="http://schemas.microsoft.com/office/drawing/2014/main" id="{4B78928F-C274-06B8-52F5-3068FBBA48C2}"/>
              </a:ext>
            </a:extLst>
          </p:cNvPr>
          <p:cNvCxnSpPr>
            <a:cxnSpLocks/>
          </p:cNvCxnSpPr>
          <p:nvPr/>
        </p:nvCxnSpPr>
        <p:spPr>
          <a:xfrm flipH="1">
            <a:off x="2167141" y="1489899"/>
            <a:ext cx="1094711" cy="1801941"/>
          </a:xfrm>
          <a:prstGeom prst="straightConnector1">
            <a:avLst/>
          </a:prstGeom>
          <a:ln w="317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2CDFBACA-F454-9D9F-5C23-B877936BAC91}"/>
              </a:ext>
            </a:extLst>
          </p:cNvPr>
          <p:cNvCxnSpPr>
            <a:cxnSpLocks/>
          </p:cNvCxnSpPr>
          <p:nvPr/>
        </p:nvCxnSpPr>
        <p:spPr>
          <a:xfrm flipH="1">
            <a:off x="8559078" y="1463017"/>
            <a:ext cx="995419" cy="2169526"/>
          </a:xfrm>
          <a:prstGeom prst="straightConnector1">
            <a:avLst/>
          </a:prstGeom>
          <a:ln w="3175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912368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8ED684-0C06-E922-9ACD-D1E226A9E037}"/>
              </a:ext>
            </a:extLst>
          </p:cNvPr>
          <p:cNvSpPr>
            <a:spLocks noGrp="1"/>
          </p:cNvSpPr>
          <p:nvPr>
            <p:ph type="title"/>
          </p:nvPr>
        </p:nvSpPr>
        <p:spPr/>
        <p:txBody>
          <a:bodyPr/>
          <a:lstStyle/>
          <a:p>
            <a:r>
              <a:rPr lang="en-US" dirty="0"/>
              <a:t>aesthetics</a:t>
            </a:r>
          </a:p>
        </p:txBody>
      </p:sp>
      <p:pic>
        <p:nvPicPr>
          <p:cNvPr id="6" name="Content Placeholder 5">
            <a:extLst>
              <a:ext uri="{FF2B5EF4-FFF2-40B4-BE49-F238E27FC236}">
                <a16:creationId xmlns:a16="http://schemas.microsoft.com/office/drawing/2014/main" id="{12EF4C50-EC45-57AA-7D20-AC82063F70D8}"/>
              </a:ext>
            </a:extLst>
          </p:cNvPr>
          <p:cNvPicPr>
            <a:picLocks noGrp="1" noChangeAspect="1"/>
          </p:cNvPicPr>
          <p:nvPr>
            <p:ph idx="1"/>
          </p:nvPr>
        </p:nvPicPr>
        <p:blipFill>
          <a:blip r:embed="rId2"/>
          <a:stretch>
            <a:fillRect/>
          </a:stretch>
        </p:blipFill>
        <p:spPr>
          <a:xfrm>
            <a:off x="210312" y="1915108"/>
            <a:ext cx="5624290" cy="4233557"/>
          </a:xfrm>
        </p:spPr>
      </p:pic>
      <p:pic>
        <p:nvPicPr>
          <p:cNvPr id="7" name="Picture 6">
            <a:extLst>
              <a:ext uri="{FF2B5EF4-FFF2-40B4-BE49-F238E27FC236}">
                <a16:creationId xmlns:a16="http://schemas.microsoft.com/office/drawing/2014/main" id="{38E2AE03-0EAB-3EF3-82B0-C876DDA3E9EC}"/>
              </a:ext>
            </a:extLst>
          </p:cNvPr>
          <p:cNvPicPr>
            <a:picLocks noChangeAspect="1"/>
          </p:cNvPicPr>
          <p:nvPr/>
        </p:nvPicPr>
        <p:blipFill>
          <a:blip r:embed="rId3"/>
          <a:stretch>
            <a:fillRect/>
          </a:stretch>
        </p:blipFill>
        <p:spPr>
          <a:xfrm>
            <a:off x="6004560" y="1908449"/>
            <a:ext cx="6028944" cy="4240215"/>
          </a:xfrm>
          <a:prstGeom prst="rect">
            <a:avLst/>
          </a:prstGeom>
        </p:spPr>
      </p:pic>
      <p:sp>
        <p:nvSpPr>
          <p:cNvPr id="3" name="TextBox 2">
            <a:extLst>
              <a:ext uri="{FF2B5EF4-FFF2-40B4-BE49-F238E27FC236}">
                <a16:creationId xmlns:a16="http://schemas.microsoft.com/office/drawing/2014/main" id="{0FB1C29E-0C75-C645-9C3A-D24A8B018564}"/>
              </a:ext>
            </a:extLst>
          </p:cNvPr>
          <p:cNvSpPr txBox="1"/>
          <p:nvPr/>
        </p:nvSpPr>
        <p:spPr>
          <a:xfrm>
            <a:off x="8219636" y="1323944"/>
            <a:ext cx="2530660" cy="461665"/>
          </a:xfrm>
          <a:prstGeom prst="rect">
            <a:avLst/>
          </a:prstGeom>
          <a:noFill/>
        </p:spPr>
        <p:txBody>
          <a:bodyPr wrap="square" rtlCol="0">
            <a:spAutoFit/>
          </a:bodyPr>
          <a:lstStyle/>
          <a:p>
            <a:r>
              <a:rPr lang="en-US" sz="2400" dirty="0"/>
              <a:t>Black steel fence</a:t>
            </a:r>
          </a:p>
        </p:txBody>
      </p:sp>
      <p:sp>
        <p:nvSpPr>
          <p:cNvPr id="4" name="TextBox 3">
            <a:extLst>
              <a:ext uri="{FF2B5EF4-FFF2-40B4-BE49-F238E27FC236}">
                <a16:creationId xmlns:a16="http://schemas.microsoft.com/office/drawing/2014/main" id="{3F147984-62A0-CEB2-83F1-830BE116EAE3}"/>
              </a:ext>
            </a:extLst>
          </p:cNvPr>
          <p:cNvSpPr txBox="1"/>
          <p:nvPr/>
        </p:nvSpPr>
        <p:spPr>
          <a:xfrm>
            <a:off x="297397" y="1200833"/>
            <a:ext cx="5450119" cy="707886"/>
          </a:xfrm>
          <a:prstGeom prst="rect">
            <a:avLst/>
          </a:prstGeom>
          <a:noFill/>
        </p:spPr>
        <p:txBody>
          <a:bodyPr wrap="square" rtlCol="0">
            <a:spAutoFit/>
          </a:bodyPr>
          <a:lstStyle/>
          <a:p>
            <a:r>
              <a:rPr lang="en-US" sz="2000" dirty="0"/>
              <a:t>Retaining walls with pattern and color to match Large Block retaining wall under US 35 bridge</a:t>
            </a:r>
          </a:p>
        </p:txBody>
      </p:sp>
    </p:spTree>
    <p:extLst>
      <p:ext uri="{BB962C8B-B14F-4D97-AF65-F5344CB8AC3E}">
        <p14:creationId xmlns:p14="http://schemas.microsoft.com/office/powerpoint/2010/main" val="8741810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82AFDE-3AB3-1AD3-5D2C-EA66348EA66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6FB05DD-895F-2678-18CB-ED47791E2169}"/>
              </a:ext>
            </a:extLst>
          </p:cNvPr>
          <p:cNvSpPr>
            <a:spLocks noGrp="1"/>
          </p:cNvSpPr>
          <p:nvPr>
            <p:ph type="title"/>
          </p:nvPr>
        </p:nvSpPr>
        <p:spPr/>
        <p:txBody>
          <a:bodyPr/>
          <a:lstStyle/>
          <a:p>
            <a:r>
              <a:rPr lang="en-US" dirty="0"/>
              <a:t>aesthetics</a:t>
            </a:r>
          </a:p>
        </p:txBody>
      </p:sp>
      <p:pic>
        <p:nvPicPr>
          <p:cNvPr id="6" name="Picture 5">
            <a:extLst>
              <a:ext uri="{FF2B5EF4-FFF2-40B4-BE49-F238E27FC236}">
                <a16:creationId xmlns:a16="http://schemas.microsoft.com/office/drawing/2014/main" id="{2452628F-5BFE-E09A-8BAC-B31472486BCB}"/>
              </a:ext>
            </a:extLst>
          </p:cNvPr>
          <p:cNvPicPr>
            <a:picLocks noChangeAspect="1"/>
          </p:cNvPicPr>
          <p:nvPr/>
        </p:nvPicPr>
        <p:blipFill>
          <a:blip r:embed="rId2"/>
          <a:stretch>
            <a:fillRect/>
          </a:stretch>
        </p:blipFill>
        <p:spPr>
          <a:xfrm>
            <a:off x="-749540" y="1338567"/>
            <a:ext cx="13691079" cy="4354374"/>
          </a:xfrm>
          <a:prstGeom prst="rect">
            <a:avLst/>
          </a:prstGeom>
        </p:spPr>
      </p:pic>
    </p:spTree>
    <p:extLst>
      <p:ext uri="{BB962C8B-B14F-4D97-AF65-F5344CB8AC3E}">
        <p14:creationId xmlns:p14="http://schemas.microsoft.com/office/powerpoint/2010/main" val="24362741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B21935-D068-597F-2F40-18A0B2144EFC}"/>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109690B3-7088-5D3A-B0B4-E07A3CB77F00}"/>
              </a:ext>
            </a:extLst>
          </p:cNvPr>
          <p:cNvSpPr>
            <a:spLocks noGrp="1"/>
          </p:cNvSpPr>
          <p:nvPr>
            <p:ph type="title"/>
          </p:nvPr>
        </p:nvSpPr>
        <p:spPr/>
        <p:txBody>
          <a:bodyPr/>
          <a:lstStyle/>
          <a:p>
            <a:pPr eaLnBrk="1" hangingPunct="1">
              <a:defRPr/>
            </a:pPr>
            <a:r>
              <a:rPr lang="en-US" dirty="0"/>
              <a:t>Status &amp; Schedule</a:t>
            </a:r>
          </a:p>
        </p:txBody>
      </p:sp>
      <p:sp>
        <p:nvSpPr>
          <p:cNvPr id="28676" name="Content Placeholder 9">
            <a:extLst>
              <a:ext uri="{FF2B5EF4-FFF2-40B4-BE49-F238E27FC236}">
                <a16:creationId xmlns:a16="http://schemas.microsoft.com/office/drawing/2014/main" id="{837769DC-9233-A5F1-3E5C-D11C1B33A0BE}"/>
              </a:ext>
            </a:extLst>
          </p:cNvPr>
          <p:cNvSpPr>
            <a:spLocks noGrp="1"/>
          </p:cNvSpPr>
          <p:nvPr>
            <p:ph idx="1"/>
          </p:nvPr>
        </p:nvSpPr>
        <p:spPr>
          <a:xfrm>
            <a:off x="153150" y="946850"/>
            <a:ext cx="5217636" cy="4602162"/>
          </a:xfrm>
        </p:spPr>
        <p:txBody>
          <a:bodyPr/>
          <a:lstStyle/>
          <a:p>
            <a:pPr eaLnBrk="1" hangingPunct="1">
              <a:lnSpc>
                <a:spcPct val="150000"/>
              </a:lnSpc>
              <a:defRPr/>
            </a:pPr>
            <a:r>
              <a:rPr lang="en-US" altLang="en-US" sz="2400" b="1" dirty="0"/>
              <a:t>Contractor – </a:t>
            </a:r>
            <a:r>
              <a:rPr lang="en-US" altLang="en-US" sz="2400" dirty="0"/>
              <a:t>Complete General Construction</a:t>
            </a:r>
          </a:p>
          <a:p>
            <a:pPr eaLnBrk="1" hangingPunct="1">
              <a:lnSpc>
                <a:spcPct val="150000"/>
              </a:lnSpc>
              <a:defRPr/>
            </a:pPr>
            <a:r>
              <a:rPr lang="en-US" altLang="en-US" sz="2400" b="1" dirty="0"/>
              <a:t>Construction Cost: </a:t>
            </a:r>
            <a:r>
              <a:rPr lang="en-US" altLang="en-US" sz="2400" dirty="0"/>
              <a:t>$19.3 Million</a:t>
            </a:r>
          </a:p>
          <a:p>
            <a:pPr eaLnBrk="1" hangingPunct="1">
              <a:lnSpc>
                <a:spcPct val="150000"/>
              </a:lnSpc>
              <a:defRPr/>
            </a:pPr>
            <a:r>
              <a:rPr lang="en-US" altLang="en-US" sz="2400" b="1" dirty="0"/>
              <a:t>Award Date: </a:t>
            </a:r>
            <a:r>
              <a:rPr lang="en-US" altLang="en-US" sz="2400" dirty="0"/>
              <a:t>2/21/2025</a:t>
            </a:r>
          </a:p>
          <a:p>
            <a:pPr eaLnBrk="1" hangingPunct="1">
              <a:lnSpc>
                <a:spcPct val="150000"/>
              </a:lnSpc>
              <a:defRPr/>
            </a:pPr>
            <a:r>
              <a:rPr lang="en-US" altLang="en-US" sz="2400" b="1" dirty="0"/>
              <a:t>Lanes Open for Holiday shopping:  </a:t>
            </a:r>
            <a:r>
              <a:rPr lang="en-US" altLang="en-US" sz="2400" dirty="0"/>
              <a:t>Oct 15</a:t>
            </a:r>
            <a:r>
              <a:rPr lang="en-US" altLang="en-US" sz="2400" baseline="30000" dirty="0"/>
              <a:t>th</a:t>
            </a:r>
            <a:r>
              <a:rPr lang="en-US" altLang="en-US" sz="2400" dirty="0"/>
              <a:t>-Nov 15</a:t>
            </a:r>
            <a:r>
              <a:rPr lang="en-US" altLang="en-US" sz="2400" baseline="30000" dirty="0"/>
              <a:t>th</a:t>
            </a:r>
            <a:r>
              <a:rPr lang="en-US" altLang="en-US" sz="2400" dirty="0"/>
              <a:t> each year</a:t>
            </a:r>
          </a:p>
          <a:p>
            <a:pPr eaLnBrk="1" hangingPunct="1">
              <a:lnSpc>
                <a:spcPct val="150000"/>
              </a:lnSpc>
              <a:defRPr/>
            </a:pPr>
            <a:r>
              <a:rPr lang="en-US" altLang="en-US" sz="2400" b="1" dirty="0"/>
              <a:t>Construction End: </a:t>
            </a:r>
            <a:r>
              <a:rPr lang="en-US" altLang="en-US" sz="2400" dirty="0"/>
              <a:t>7/2/2027</a:t>
            </a:r>
          </a:p>
          <a:p>
            <a:pPr eaLnBrk="1" hangingPunct="1">
              <a:lnSpc>
                <a:spcPct val="150000"/>
              </a:lnSpc>
              <a:defRPr/>
            </a:pPr>
            <a:r>
              <a:rPr lang="en-US" altLang="en-US" sz="2400" b="1" dirty="0"/>
              <a:t>Signal and Light poles:</a:t>
            </a:r>
            <a:r>
              <a:rPr lang="en-US" altLang="en-US" sz="2400" dirty="0"/>
              <a:t> Available for delivery mid-March 2025</a:t>
            </a:r>
          </a:p>
          <a:p>
            <a:pPr marL="0" indent="0" eaLnBrk="1" hangingPunct="1">
              <a:lnSpc>
                <a:spcPct val="150000"/>
              </a:lnSpc>
              <a:buNone/>
              <a:defRPr/>
            </a:pPr>
            <a:endParaRPr lang="en-US" altLang="en-US" sz="2400" dirty="0"/>
          </a:p>
        </p:txBody>
      </p:sp>
      <p:pic>
        <p:nvPicPr>
          <p:cNvPr id="4" name="Picture 3">
            <a:extLst>
              <a:ext uri="{FF2B5EF4-FFF2-40B4-BE49-F238E27FC236}">
                <a16:creationId xmlns:a16="http://schemas.microsoft.com/office/drawing/2014/main" id="{74059636-F7C5-055B-9C05-DFAC7676721C}"/>
              </a:ext>
            </a:extLst>
          </p:cNvPr>
          <p:cNvPicPr>
            <a:picLocks noChangeAspect="1"/>
          </p:cNvPicPr>
          <p:nvPr/>
        </p:nvPicPr>
        <p:blipFill>
          <a:blip r:embed="rId3"/>
          <a:stretch>
            <a:fillRect/>
          </a:stretch>
        </p:blipFill>
        <p:spPr>
          <a:xfrm>
            <a:off x="5543672" y="1196858"/>
            <a:ext cx="6495178" cy="3942702"/>
          </a:xfrm>
          <a:prstGeom prst="rect">
            <a:avLst/>
          </a:prstGeom>
        </p:spPr>
      </p:pic>
    </p:spTree>
    <p:extLst>
      <p:ext uri="{BB962C8B-B14F-4D97-AF65-F5344CB8AC3E}">
        <p14:creationId xmlns:p14="http://schemas.microsoft.com/office/powerpoint/2010/main" val="781105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text&#10;&#10;AI-generated content may be incorrect.">
            <a:extLst>
              <a:ext uri="{FF2B5EF4-FFF2-40B4-BE49-F238E27FC236}">
                <a16:creationId xmlns:a16="http://schemas.microsoft.com/office/drawing/2014/main" id="{01411634-EA48-A1D4-50D0-55780F9D83B0}"/>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192056" y="914400"/>
            <a:ext cx="7807884" cy="2007401"/>
          </a:xfrm>
        </p:spPr>
      </p:pic>
      <p:sp>
        <p:nvSpPr>
          <p:cNvPr id="7" name="Rectangle 6">
            <a:extLst>
              <a:ext uri="{FF2B5EF4-FFF2-40B4-BE49-F238E27FC236}">
                <a16:creationId xmlns:a16="http://schemas.microsoft.com/office/drawing/2014/main" id="{531A4631-AF00-4BFC-A269-418BF976C0FA}"/>
              </a:ext>
            </a:extLst>
          </p:cNvPr>
          <p:cNvSpPr/>
          <p:nvPr/>
        </p:nvSpPr>
        <p:spPr>
          <a:xfrm>
            <a:off x="6460679" y="4316180"/>
            <a:ext cx="4626429" cy="1536994"/>
          </a:xfrm>
          <a:prstGeom prst="rect">
            <a:avLst/>
          </a:prstGeom>
          <a:solidFill>
            <a:schemeClr val="bg1">
              <a:lumMod val="95000"/>
            </a:schemeClr>
          </a:solidFill>
          <a:ln w="41275" cmpd="dbl">
            <a:solidFill>
              <a:schemeClr val="tx1"/>
            </a:solidFill>
            <a:round/>
            <a:extLst>
              <a:ext uri="{C807C97D-BFC1-408E-A445-0C87EB9F89A2}">
                <ask:lineSketchStyleProps xmlns:ask="http://schemas.microsoft.com/office/drawing/2018/sketchyshapes" sd="1219033472">
                  <a:custGeom>
                    <a:avLst/>
                    <a:gdLst>
                      <a:gd name="connsiteX0" fmla="*/ 0 w 4626429"/>
                      <a:gd name="connsiteY0" fmla="*/ 0 h 1536994"/>
                      <a:gd name="connsiteX1" fmla="*/ 4626429 w 4626429"/>
                      <a:gd name="connsiteY1" fmla="*/ 0 h 1536994"/>
                      <a:gd name="connsiteX2" fmla="*/ 4626429 w 4626429"/>
                      <a:gd name="connsiteY2" fmla="*/ 1536994 h 1536994"/>
                      <a:gd name="connsiteX3" fmla="*/ 0 w 4626429"/>
                      <a:gd name="connsiteY3" fmla="*/ 1536994 h 1536994"/>
                      <a:gd name="connsiteX4" fmla="*/ 0 w 4626429"/>
                      <a:gd name="connsiteY4" fmla="*/ 0 h 15369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26429" h="1536994" fill="none" extrusionOk="0">
                        <a:moveTo>
                          <a:pt x="0" y="0"/>
                        </a:moveTo>
                        <a:cubicBezTo>
                          <a:pt x="659673" y="-49533"/>
                          <a:pt x="2478921" y="-14809"/>
                          <a:pt x="4626429" y="0"/>
                        </a:cubicBezTo>
                        <a:cubicBezTo>
                          <a:pt x="4651234" y="476109"/>
                          <a:pt x="4552709" y="1270832"/>
                          <a:pt x="4626429" y="1536994"/>
                        </a:cubicBezTo>
                        <a:cubicBezTo>
                          <a:pt x="3014868" y="1488763"/>
                          <a:pt x="1294359" y="1621449"/>
                          <a:pt x="0" y="1536994"/>
                        </a:cubicBezTo>
                        <a:cubicBezTo>
                          <a:pt x="-115072" y="1280407"/>
                          <a:pt x="-36573" y="634089"/>
                          <a:pt x="0" y="0"/>
                        </a:cubicBezTo>
                        <a:close/>
                      </a:path>
                      <a:path w="4626429" h="1536994" stroke="0" extrusionOk="0">
                        <a:moveTo>
                          <a:pt x="0" y="0"/>
                        </a:moveTo>
                        <a:cubicBezTo>
                          <a:pt x="2009327" y="118645"/>
                          <a:pt x="2574894" y="116012"/>
                          <a:pt x="4626429" y="0"/>
                        </a:cubicBezTo>
                        <a:cubicBezTo>
                          <a:pt x="4559577" y="645678"/>
                          <a:pt x="4725005" y="990528"/>
                          <a:pt x="4626429" y="1536994"/>
                        </a:cubicBezTo>
                        <a:cubicBezTo>
                          <a:pt x="2735519" y="1671594"/>
                          <a:pt x="1302942" y="1379798"/>
                          <a:pt x="0" y="1536994"/>
                        </a:cubicBezTo>
                        <a:cubicBezTo>
                          <a:pt x="38445" y="1255025"/>
                          <a:pt x="91117" y="508248"/>
                          <a:pt x="0" y="0"/>
                        </a:cubicBezTo>
                        <a:close/>
                      </a:path>
                    </a:pathLst>
                  </a:custGeom>
                  <ask:type>
                    <ask:lineSketchNone/>
                  </ask:type>
                </ask:lineSketchStyleProps>
              </a:ext>
            </a:extLst>
          </a:ln>
        </p:spPr>
        <p:txBody>
          <a:bodyPr wrap="square" tIns="91440" bIns="91440" anchor="t" anchorCtr="0">
            <a:noAutofit/>
          </a:bodyPr>
          <a:lstStyle/>
          <a:p>
            <a:pPr algn="ctr">
              <a:lnSpc>
                <a:spcPct val="90000"/>
              </a:lnSpc>
              <a:spcBef>
                <a:spcPts val="600"/>
              </a:spcBef>
              <a:spcAft>
                <a:spcPts val="600"/>
              </a:spcAft>
            </a:pPr>
            <a:r>
              <a:rPr lang="en-US" sz="2800" dirty="0"/>
              <a:t>Tom Barnitz, P.E.</a:t>
            </a:r>
          </a:p>
          <a:p>
            <a:pPr algn="ctr">
              <a:lnSpc>
                <a:spcPct val="90000"/>
              </a:lnSpc>
              <a:spcAft>
                <a:spcPts val="600"/>
              </a:spcAft>
            </a:pPr>
            <a:r>
              <a:rPr lang="en-US" sz="2800" u="sng" dirty="0">
                <a:uFill>
                  <a:solidFill>
                    <a:schemeClr val="accent1">
                      <a:lumMod val="75000"/>
                    </a:schemeClr>
                  </a:solidFill>
                </a:uFill>
                <a:hlinkClick r:id="rId4">
                  <a:extLst>
                    <a:ext uri="{A12FA001-AC4F-418D-AE19-62706E023703}">
                      <ahyp:hlinkClr xmlns:ahyp="http://schemas.microsoft.com/office/drawing/2018/hyperlinkcolor" val="tx"/>
                    </a:ext>
                  </a:extLst>
                </a:hlinkClick>
              </a:rPr>
              <a:t>tom.barnitz@dot.</a:t>
            </a:r>
            <a:r>
              <a:rPr lang="en-US" sz="2800" u="sng" dirty="0">
                <a:uFill>
                  <a:solidFill>
                    <a:schemeClr val="accent1">
                      <a:lumMod val="75000"/>
                    </a:schemeClr>
                  </a:solidFill>
                </a:uFill>
              </a:rPr>
              <a:t>ohio.gov</a:t>
            </a:r>
          </a:p>
          <a:p>
            <a:pPr algn="ctr">
              <a:lnSpc>
                <a:spcPct val="90000"/>
              </a:lnSpc>
              <a:spcAft>
                <a:spcPts val="600"/>
              </a:spcAft>
            </a:pPr>
            <a:r>
              <a:rPr lang="en-US" sz="2800" dirty="0">
                <a:uFill>
                  <a:solidFill>
                    <a:schemeClr val="accent1">
                      <a:lumMod val="75000"/>
                    </a:schemeClr>
                  </a:solidFill>
                </a:uFill>
              </a:rPr>
              <a:t>740.774.8877</a:t>
            </a:r>
          </a:p>
          <a:p>
            <a:pPr>
              <a:lnSpc>
                <a:spcPct val="90000"/>
              </a:lnSpc>
              <a:spcAft>
                <a:spcPts val="600"/>
              </a:spcAft>
            </a:pPr>
            <a:endParaRPr lang="en-US" sz="2400" dirty="0"/>
          </a:p>
        </p:txBody>
      </p:sp>
      <p:sp>
        <p:nvSpPr>
          <p:cNvPr id="4" name="Title 3">
            <a:extLst>
              <a:ext uri="{FF2B5EF4-FFF2-40B4-BE49-F238E27FC236}">
                <a16:creationId xmlns:a16="http://schemas.microsoft.com/office/drawing/2014/main" id="{3702E456-7535-947C-64CC-463D3060D513}"/>
              </a:ext>
            </a:extLst>
          </p:cNvPr>
          <p:cNvSpPr>
            <a:spLocks noGrp="1"/>
          </p:cNvSpPr>
          <p:nvPr>
            <p:ph type="title"/>
          </p:nvPr>
        </p:nvSpPr>
        <p:spPr/>
        <p:txBody>
          <a:bodyPr/>
          <a:lstStyle/>
          <a:p>
            <a:r>
              <a:rPr lang="en-US" dirty="0"/>
              <a:t>Thank you</a:t>
            </a:r>
          </a:p>
        </p:txBody>
      </p:sp>
      <p:pic>
        <p:nvPicPr>
          <p:cNvPr id="8" name="Picture 7">
            <a:extLst>
              <a:ext uri="{FF2B5EF4-FFF2-40B4-BE49-F238E27FC236}">
                <a16:creationId xmlns:a16="http://schemas.microsoft.com/office/drawing/2014/main" id="{C6A931A9-1D24-CFE7-8459-0C8A3F91AFFE}"/>
              </a:ext>
            </a:extLst>
          </p:cNvPr>
          <p:cNvPicPr>
            <a:picLocks noChangeAspect="1"/>
          </p:cNvPicPr>
          <p:nvPr/>
        </p:nvPicPr>
        <p:blipFill>
          <a:blip r:embed="rId5"/>
          <a:stretch>
            <a:fillRect/>
          </a:stretch>
        </p:blipFill>
        <p:spPr>
          <a:xfrm>
            <a:off x="734784" y="4316180"/>
            <a:ext cx="4626429" cy="1536994"/>
          </a:xfrm>
          <a:prstGeom prst="rect">
            <a:avLst/>
          </a:prstGeom>
          <a:ln w="25400" cmpd="dbl">
            <a:solidFill>
              <a:schemeClr val="tx1"/>
            </a:solidFill>
          </a:ln>
        </p:spPr>
      </p:pic>
      <p:cxnSp>
        <p:nvCxnSpPr>
          <p:cNvPr id="10" name="Straight Connector 9">
            <a:extLst>
              <a:ext uri="{FF2B5EF4-FFF2-40B4-BE49-F238E27FC236}">
                <a16:creationId xmlns:a16="http://schemas.microsoft.com/office/drawing/2014/main" id="{FB83A69C-DE92-2BD8-7F64-6724D13AB34D}"/>
              </a:ext>
            </a:extLst>
          </p:cNvPr>
          <p:cNvCxnSpPr/>
          <p:nvPr/>
        </p:nvCxnSpPr>
        <p:spPr>
          <a:xfrm>
            <a:off x="451755" y="3788962"/>
            <a:ext cx="11288486" cy="0"/>
          </a:xfrm>
          <a:prstGeom prst="line">
            <a:avLst/>
          </a:prstGeom>
          <a:ln w="38100">
            <a:solidFill>
              <a:schemeClr val="tx2">
                <a:lumMod val="40000"/>
                <a:lumOff val="60000"/>
              </a:schemeClr>
            </a:solidFill>
            <a:prstDash val="sysDot"/>
            <a:headEnd type="oval" w="sm" len="lg"/>
            <a:tailEnd type="oval" w="sm" len="lg"/>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AC94B1F4-ECBA-1BB7-0E66-D98DDE2E0006}"/>
              </a:ext>
            </a:extLst>
          </p:cNvPr>
          <p:cNvSpPr txBox="1"/>
          <p:nvPr/>
        </p:nvSpPr>
        <p:spPr>
          <a:xfrm>
            <a:off x="892224" y="3062257"/>
            <a:ext cx="10407547" cy="523220"/>
          </a:xfrm>
          <a:prstGeom prst="rect">
            <a:avLst/>
          </a:prstGeom>
          <a:noFill/>
        </p:spPr>
        <p:txBody>
          <a:bodyPr wrap="square" rtlCol="0">
            <a:spAutoFit/>
          </a:bodyPr>
          <a:lstStyle/>
          <a:p>
            <a:r>
              <a:rPr lang="en-US" sz="2400" dirty="0"/>
              <a:t>More Information?? - Go to ODOT Website and put in Project Number - </a:t>
            </a:r>
            <a:r>
              <a:rPr lang="en-US" sz="2800" b="1" dirty="0">
                <a:highlight>
                  <a:srgbClr val="FFFF00"/>
                </a:highlight>
              </a:rPr>
              <a:t>113013</a:t>
            </a:r>
            <a:endParaRPr lang="en-US" sz="2400" b="1" dirty="0">
              <a:highlight>
                <a:srgbClr val="FFFF00"/>
              </a:highlight>
            </a:endParaRPr>
          </a:p>
        </p:txBody>
      </p:sp>
    </p:spTree>
    <p:extLst>
      <p:ext uri="{BB962C8B-B14F-4D97-AF65-F5344CB8AC3E}">
        <p14:creationId xmlns:p14="http://schemas.microsoft.com/office/powerpoint/2010/main" val="4176489577"/>
      </p:ext>
    </p:extLst>
  </p:cSld>
  <p:clrMapOvr>
    <a:masterClrMapping/>
  </p:clrMapOvr>
</p:sld>
</file>

<file path=ppt/theme/theme1.xml><?xml version="1.0" encoding="utf-8"?>
<a:theme xmlns:a="http://schemas.openxmlformats.org/drawingml/2006/main" name="ODOT-HoIA-Theme-1">
  <a:themeElements>
    <a:clrScheme name="Heart-of-It-All">
      <a:dk1>
        <a:srgbClr val="000000"/>
      </a:dk1>
      <a:lt1>
        <a:sysClr val="window" lastClr="FFFFFF"/>
      </a:lt1>
      <a:dk2>
        <a:srgbClr val="0E3F75"/>
      </a:dk2>
      <a:lt2>
        <a:srgbClr val="D6D2C4"/>
      </a:lt2>
      <a:accent1>
        <a:srgbClr val="C12637"/>
      </a:accent1>
      <a:accent2>
        <a:srgbClr val="0098D3"/>
      </a:accent2>
      <a:accent3>
        <a:srgbClr val="EBA70E"/>
      </a:accent3>
      <a:accent4>
        <a:srgbClr val="69C2C6"/>
      </a:accent4>
      <a:accent5>
        <a:srgbClr val="DC5829"/>
      </a:accent5>
      <a:accent6>
        <a:srgbClr val="009969"/>
      </a:accent6>
      <a:hlink>
        <a:srgbClr val="40BAC8"/>
      </a:hlink>
      <a:folHlink>
        <a:srgbClr val="152F5F"/>
      </a:folHlink>
    </a:clrScheme>
    <a:fontScheme name="Source Sans">
      <a:majorFont>
        <a:latin typeface="Source Sans 3"/>
        <a:ea typeface=""/>
        <a:cs typeface=""/>
      </a:majorFont>
      <a:minorFont>
        <a:latin typeface="Source Sans 3"/>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DOT-HoIA-Theme-1" id="{012D7117-838B-4780-86B9-E3DF8C21EA18}" vid="{B4398ADE-FC80-4E4D-A6B8-C0B348BE257C}"/>
    </a:ext>
  </a:extLst>
</a:theme>
</file>

<file path=ppt/theme/theme2.xml><?xml version="1.0" encoding="utf-8"?>
<a:theme xmlns:a="http://schemas.openxmlformats.org/drawingml/2006/main" name="1_ODOT-HoIA-Theme-1">
  <a:themeElements>
    <a:clrScheme name="Heart-of-It-All">
      <a:dk1>
        <a:srgbClr val="000000"/>
      </a:dk1>
      <a:lt1>
        <a:sysClr val="window" lastClr="FFFFFF"/>
      </a:lt1>
      <a:dk2>
        <a:srgbClr val="0E3F75"/>
      </a:dk2>
      <a:lt2>
        <a:srgbClr val="D6D2C4"/>
      </a:lt2>
      <a:accent1>
        <a:srgbClr val="C12637"/>
      </a:accent1>
      <a:accent2>
        <a:srgbClr val="0098D3"/>
      </a:accent2>
      <a:accent3>
        <a:srgbClr val="EBA70E"/>
      </a:accent3>
      <a:accent4>
        <a:srgbClr val="69C2C6"/>
      </a:accent4>
      <a:accent5>
        <a:srgbClr val="DC5829"/>
      </a:accent5>
      <a:accent6>
        <a:srgbClr val="009969"/>
      </a:accent6>
      <a:hlink>
        <a:srgbClr val="40BAC8"/>
      </a:hlink>
      <a:folHlink>
        <a:srgbClr val="152F5F"/>
      </a:folHlink>
    </a:clrScheme>
    <a:fontScheme name="Source Sans">
      <a:majorFont>
        <a:latin typeface="Source Sans 3"/>
        <a:ea typeface=""/>
        <a:cs typeface=""/>
      </a:majorFont>
      <a:minorFont>
        <a:latin typeface="Source Sans 3"/>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resentation1" id="{AE1844AB-8F7C-463F-B3D0-B57C8D70AA9C}" vid="{FB46CD2F-2185-4BA3-8834-91383C114565}"/>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Default Theme</Template>
  <TotalTime>668</TotalTime>
  <Words>1867</Words>
  <Application>Microsoft Office PowerPoint</Application>
  <PresentationFormat>Widescreen</PresentationFormat>
  <Paragraphs>194</Paragraphs>
  <Slides>39</Slides>
  <Notes>27</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39</vt:i4>
      </vt:variant>
    </vt:vector>
  </HeadingPairs>
  <TitlesOfParts>
    <vt:vector size="48" baseType="lpstr">
      <vt:lpstr>Aptos</vt:lpstr>
      <vt:lpstr>Arial</vt:lpstr>
      <vt:lpstr>Calibri</vt:lpstr>
      <vt:lpstr>Georgia</vt:lpstr>
      <vt:lpstr>Source Sans 3</vt:lpstr>
      <vt:lpstr>Source Sans 3 Black</vt:lpstr>
      <vt:lpstr>Wingdings</vt:lpstr>
      <vt:lpstr>ODOT-HoIA-Theme-1</vt:lpstr>
      <vt:lpstr>1_ODOT-HoIA-Theme-1</vt:lpstr>
      <vt:lpstr>SR 159 (BRIDGE STREET)</vt:lpstr>
      <vt:lpstr>Presentation overview</vt:lpstr>
      <vt:lpstr>Project location</vt:lpstr>
      <vt:lpstr>Regional shopping and commercial district</vt:lpstr>
      <vt:lpstr>Project corridor issues</vt:lpstr>
      <vt:lpstr>Roadway improvements</vt:lpstr>
      <vt:lpstr>Additional Northbound Lane on Bridge Street</vt:lpstr>
      <vt:lpstr>Additional Northbound Lane on Bridge Street</vt:lpstr>
      <vt:lpstr>Add drop lane to US35 westbound ramp</vt:lpstr>
      <vt:lpstr>New Access Road between N. Plaza &amp; Marietta</vt:lpstr>
      <vt:lpstr>Pedestrian Facilities</vt:lpstr>
      <vt:lpstr>Pedestrian Facilities</vt:lpstr>
      <vt:lpstr>Pedestrian Facilities</vt:lpstr>
      <vt:lpstr>Bridge St. / Stewart Rd. / Consumer Center Dr.</vt:lpstr>
      <vt:lpstr>Bridge St. / Stewart Rd. / Consumer Center Dr.</vt:lpstr>
      <vt:lpstr>US 35 Eastbound Exit Ramp to Bridge Street</vt:lpstr>
      <vt:lpstr>Unique work items </vt:lpstr>
      <vt:lpstr>Maintenance of traffic</vt:lpstr>
      <vt:lpstr>Maintenance of traffic</vt:lpstr>
      <vt:lpstr>Maintenance of traffic</vt:lpstr>
      <vt:lpstr>Maintenance of traffic</vt:lpstr>
      <vt:lpstr>Maintenance of traffic</vt:lpstr>
      <vt:lpstr>detour</vt:lpstr>
      <vt:lpstr>detour</vt:lpstr>
      <vt:lpstr>detour</vt:lpstr>
      <vt:lpstr>aesthetics</vt:lpstr>
      <vt:lpstr>aesthetics</vt:lpstr>
      <vt:lpstr>aesthetics</vt:lpstr>
      <vt:lpstr>aesthetics</vt:lpstr>
      <vt:lpstr>aesthetics</vt:lpstr>
      <vt:lpstr>aesthetics</vt:lpstr>
      <vt:lpstr>aesthetics</vt:lpstr>
      <vt:lpstr>aesthetics</vt:lpstr>
      <vt:lpstr>aesthetics</vt:lpstr>
      <vt:lpstr>aesthetics</vt:lpstr>
      <vt:lpstr>aesthetics</vt:lpstr>
      <vt:lpstr>aesthetics</vt:lpstr>
      <vt:lpstr>Status &amp; Schedule</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Bruning, Matt</dc:creator>
  <cp:lastModifiedBy>Bruning, Matt</cp:lastModifiedBy>
  <cp:revision>24</cp:revision>
  <dcterms:created xsi:type="dcterms:W3CDTF">2025-03-04T21:17:05Z</dcterms:created>
  <dcterms:modified xsi:type="dcterms:W3CDTF">2025-03-13T00:26:11Z</dcterms:modified>
</cp:coreProperties>
</file>